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vnd.openxmlformats-officedocument.presentationml.slide+xml"/>
  <Override PartName="/docProps/app.xml" ContentType="application/vnd.openxmlformats-officedocument.extended-properties+xml"/>
  <Default Extension="jpeg" ContentType="image/jpeg"/>
  <Default Extension="JPG" ContentType="image/jpeg"/>
  <Default Extension="png" ContentType="image/png"/>
  <Override PartName="/ppt/slideLayouts/slideLayout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3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92" r:id="rId2"/>
    <p:sldId id="299" r:id="rId3"/>
    <p:sldId id="301" r:id="rId4"/>
    <p:sldId id="294" r:id="rId5"/>
    <p:sldId id="295" r:id="rId6"/>
    <p:sldId id="293" r:id="rId7"/>
    <p:sldId id="298" r:id="rId8"/>
    <p:sldId id="302" r:id="rId9"/>
    <p:sldId id="297" r:id="rId10"/>
    <p:sldId id="300" r:id="rId11"/>
    <p:sldId id="289" r:id="rId12"/>
    <p:sldId id="290" r:id="rId13"/>
    <p:sldId id="284" r:id="rId14"/>
    <p:sldId id="285" r:id="rId15"/>
    <p:sldId id="286" r:id="rId16"/>
    <p:sldId id="287" r:id="rId17"/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91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3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75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9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5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8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48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7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2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6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1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2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4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4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5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043499A-357D-4ADA-9044-0F67C61260FE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41FC2CA-4B3B-4108-B4C6-0D79B18D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3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38y_1EWIE9I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casse-croûte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6" y="1680632"/>
            <a:ext cx="2654317" cy="2120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0" y="1544896"/>
            <a:ext cx="3635763" cy="2256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1430118"/>
            <a:ext cx="2402542" cy="2242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752" y="4652682"/>
            <a:ext cx="310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Est-</a:t>
            </a:r>
            <a:r>
              <a:rPr lang="en-US" dirty="0" err="1" smtClean="0"/>
              <a:t>ce</a:t>
            </a:r>
            <a:r>
              <a:rPr lang="en-US" dirty="0" smtClean="0"/>
              <a:t> que </a:t>
            </a:r>
            <a:r>
              <a:rPr lang="en-US" dirty="0" err="1"/>
              <a:t>v</a:t>
            </a:r>
            <a:r>
              <a:rPr lang="en-US" dirty="0" err="1" smtClean="0"/>
              <a:t>ous</a:t>
            </a:r>
            <a:r>
              <a:rPr lang="en-US" dirty="0" smtClean="0"/>
              <a:t> </a:t>
            </a:r>
            <a:r>
              <a:rPr lang="en-US" dirty="0" err="1" smtClean="0"/>
              <a:t>alliez</a:t>
            </a:r>
            <a:r>
              <a:rPr lang="en-US" dirty="0" smtClean="0"/>
              <a:t> au station de bus?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9942" y="3921674"/>
            <a:ext cx="310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gare</a:t>
            </a:r>
            <a:r>
              <a:rPr lang="en-US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79224" y="3822894"/>
            <a:ext cx="310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C’est</a:t>
            </a:r>
            <a:r>
              <a:rPr lang="en-US" dirty="0" smtClean="0"/>
              <a:t> un </a:t>
            </a:r>
            <a:r>
              <a:rPr lang="en-US" dirty="0" err="1" smtClean="0"/>
              <a:t>aeroport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7752" y="4007560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station de bus.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92246" y="4652682"/>
            <a:ext cx="310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Est-</a:t>
            </a:r>
            <a:r>
              <a:rPr lang="en-US" dirty="0" err="1" smtClean="0"/>
              <a:t>ce</a:t>
            </a:r>
            <a:r>
              <a:rPr lang="en-US" dirty="0" smtClean="0"/>
              <a:t> que </a:t>
            </a:r>
            <a:r>
              <a:rPr lang="en-US" dirty="0" err="1"/>
              <a:t>v</a:t>
            </a:r>
            <a:r>
              <a:rPr lang="en-US" dirty="0" err="1" smtClean="0"/>
              <a:t>ous</a:t>
            </a:r>
            <a:r>
              <a:rPr lang="en-US" dirty="0" smtClean="0"/>
              <a:t> </a:t>
            </a:r>
            <a:r>
              <a:rPr lang="en-US" dirty="0" err="1" smtClean="0"/>
              <a:t>alliez</a:t>
            </a:r>
            <a:r>
              <a:rPr lang="en-US" dirty="0" smtClean="0"/>
              <a:t> à la </a:t>
            </a:r>
            <a:r>
              <a:rPr lang="en-US" dirty="0" err="1" smtClean="0"/>
              <a:t>gare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65473" y="4505554"/>
            <a:ext cx="310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Est-</a:t>
            </a:r>
            <a:r>
              <a:rPr lang="en-US" dirty="0" err="1" smtClean="0"/>
              <a:t>ceque</a:t>
            </a:r>
            <a:r>
              <a:rPr lang="en-US" dirty="0" smtClean="0"/>
              <a:t> </a:t>
            </a:r>
            <a:r>
              <a:rPr lang="en-US" dirty="0" err="1"/>
              <a:t>v</a:t>
            </a:r>
            <a:r>
              <a:rPr lang="en-US" dirty="0" err="1" smtClean="0"/>
              <a:t>ous</a:t>
            </a:r>
            <a:r>
              <a:rPr lang="en-US" dirty="0" smtClean="0"/>
              <a:t> </a:t>
            </a:r>
            <a:r>
              <a:rPr lang="en-US" dirty="0" err="1" smtClean="0"/>
              <a:t>alliez</a:t>
            </a:r>
            <a:r>
              <a:rPr lang="en-US" dirty="0" smtClean="0"/>
              <a:t> à </a:t>
            </a:r>
            <a:r>
              <a:rPr lang="en-US" dirty="0" err="1" smtClean="0"/>
              <a:t>l’aeroport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8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casse-cro</a:t>
            </a:r>
            <a:r>
              <a:rPr lang="en-US" dirty="0" err="1">
                <a:solidFill>
                  <a:schemeClr val="bg1"/>
                </a:solidFill>
              </a:rPr>
              <a:t>û</a:t>
            </a:r>
            <a:r>
              <a:rPr lang="en-US" dirty="0" err="1" smtClean="0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5" y="2029759"/>
            <a:ext cx="3087422" cy="3416300"/>
          </a:xfrm>
        </p:spPr>
      </p:pic>
      <p:sp>
        <p:nvSpPr>
          <p:cNvPr id="6" name="TextBox 5"/>
          <p:cNvSpPr txBox="1"/>
          <p:nvPr/>
        </p:nvSpPr>
        <p:spPr>
          <a:xfrm>
            <a:off x="4132730" y="3553243"/>
            <a:ext cx="51411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garcon </a:t>
            </a:r>
            <a:r>
              <a:rPr lang="en-US" dirty="0" err="1" smtClean="0"/>
              <a:t>faisait</a:t>
            </a:r>
            <a:r>
              <a:rPr lang="en-US" dirty="0" smtClean="0"/>
              <a:t> un </a:t>
            </a:r>
            <a:r>
              <a:rPr lang="en-US" dirty="0" err="1" smtClean="0"/>
              <a:t>signe</a:t>
            </a:r>
            <a:r>
              <a:rPr lang="en-US" dirty="0" smtClean="0"/>
              <a:t> de la main.</a:t>
            </a:r>
          </a:p>
          <a:p>
            <a:endParaRPr lang="en-US" dirty="0"/>
          </a:p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faisiez</a:t>
            </a:r>
            <a:r>
              <a:rPr lang="en-US" dirty="0" smtClean="0"/>
              <a:t> un </a:t>
            </a:r>
            <a:r>
              <a:rPr lang="en-US" dirty="0" err="1" smtClean="0"/>
              <a:t>signe</a:t>
            </a:r>
            <a:r>
              <a:rPr lang="en-US" dirty="0" smtClean="0"/>
              <a:t> de la main à </a:t>
            </a:r>
            <a:r>
              <a:rPr lang="en-US" dirty="0" err="1" smtClean="0"/>
              <a:t>vos</a:t>
            </a:r>
            <a:r>
              <a:rPr lang="en-US" dirty="0" smtClean="0"/>
              <a:t> </a:t>
            </a:r>
            <a:r>
              <a:rPr lang="en-US" dirty="0" err="1" smtClean="0"/>
              <a:t>amis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91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7410" y="4777381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ATTAQUE de </a:t>
            </a:r>
            <a:r>
              <a:rPr lang="en-US" sz="4800" dirty="0" err="1" smtClean="0">
                <a:solidFill>
                  <a:schemeClr val="bg1"/>
                </a:solidFill>
              </a:rPr>
              <a:t>casse-croÛte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82" y="496449"/>
            <a:ext cx="77057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0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7410" y="4777381"/>
            <a:ext cx="8825658" cy="137723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Il y </a:t>
            </a:r>
            <a:r>
              <a:rPr lang="en-US" sz="2400" dirty="0" err="1" smtClean="0">
                <a:solidFill>
                  <a:schemeClr val="bg1"/>
                </a:solidFill>
              </a:rPr>
              <a:t>avait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une</a:t>
            </a:r>
            <a:r>
              <a:rPr lang="en-US" sz="2400" dirty="0" smtClean="0">
                <a:solidFill>
                  <a:schemeClr val="bg1"/>
                </a:solidFill>
              </a:rPr>
              <a:t> grand-</a:t>
            </a:r>
            <a:r>
              <a:rPr lang="en-US" sz="2400" dirty="0" err="1" smtClean="0">
                <a:solidFill>
                  <a:schemeClr val="bg1"/>
                </a:solidFill>
              </a:rPr>
              <a:t>mère</a:t>
            </a:r>
            <a:r>
              <a:rPr lang="en-US" sz="2400" dirty="0" smtClean="0">
                <a:solidFill>
                  <a:schemeClr val="bg1"/>
                </a:solidFill>
              </a:rPr>
              <a:t> qui </a:t>
            </a:r>
            <a:r>
              <a:rPr lang="en-US" sz="2400" dirty="0" err="1" smtClean="0">
                <a:solidFill>
                  <a:schemeClr val="bg1"/>
                </a:solidFill>
              </a:rPr>
              <a:t>portait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une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é</a:t>
            </a:r>
            <a:r>
              <a:rPr lang="en-US" sz="2400" dirty="0" err="1" smtClean="0">
                <a:solidFill>
                  <a:schemeClr val="bg1"/>
                </a:solidFill>
              </a:rPr>
              <a:t>charpe</a:t>
            </a:r>
            <a:r>
              <a:rPr lang="en-US" sz="2400" dirty="0" smtClean="0">
                <a:solidFill>
                  <a:schemeClr val="bg1"/>
                </a:solidFill>
              </a:rPr>
              <a:t>, des lunettes, </a:t>
            </a:r>
            <a:r>
              <a:rPr lang="en-US" sz="2400" dirty="0" err="1" smtClean="0">
                <a:solidFill>
                  <a:schemeClr val="bg1"/>
                </a:solidFill>
              </a:rPr>
              <a:t>une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jupe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grise</a:t>
            </a:r>
            <a:r>
              <a:rPr lang="en-US" sz="2400" dirty="0" smtClean="0">
                <a:solidFill>
                  <a:schemeClr val="bg1"/>
                </a:solidFill>
              </a:rPr>
              <a:t>, un pull marron.  </a:t>
            </a:r>
            <a:r>
              <a:rPr lang="en-US" sz="2400" dirty="0" err="1" smtClean="0">
                <a:solidFill>
                  <a:schemeClr val="bg1"/>
                </a:solidFill>
              </a:rPr>
              <a:t>elle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avait</a:t>
            </a:r>
            <a:r>
              <a:rPr lang="en-US" sz="2400" dirty="0" smtClean="0">
                <a:solidFill>
                  <a:schemeClr val="bg1"/>
                </a:solidFill>
              </a:rPr>
              <a:t> un sac à main marron </a:t>
            </a:r>
            <a:r>
              <a:rPr lang="en-US" sz="2400" dirty="0" err="1" smtClean="0">
                <a:solidFill>
                  <a:schemeClr val="bg1"/>
                </a:solidFill>
              </a:rPr>
              <a:t>aussi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82" y="496449"/>
            <a:ext cx="77057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7" y="-179238"/>
            <a:ext cx="10053558" cy="5446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4955" y="5477521"/>
            <a:ext cx="878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dans</a:t>
            </a:r>
            <a:r>
              <a:rPr lang="en-US" sz="2800" dirty="0" smtClean="0">
                <a:solidFill>
                  <a:schemeClr val="bg1"/>
                </a:solidFill>
              </a:rPr>
              <a:t> la </a:t>
            </a:r>
            <a:r>
              <a:rPr lang="en-US" sz="2800" dirty="0" err="1" smtClean="0">
                <a:solidFill>
                  <a:schemeClr val="bg1"/>
                </a:solidFill>
              </a:rPr>
              <a:t>gare</a:t>
            </a:r>
            <a:r>
              <a:rPr lang="en-US" sz="2800" dirty="0" smtClean="0">
                <a:solidFill>
                  <a:schemeClr val="bg1"/>
                </a:solidFill>
              </a:rPr>
              <a:t>.  Elle </a:t>
            </a:r>
            <a:r>
              <a:rPr lang="en-US" sz="2800" dirty="0" err="1" smtClean="0">
                <a:solidFill>
                  <a:schemeClr val="bg1"/>
                </a:solidFill>
              </a:rPr>
              <a:t>avait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faim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69" y="-1"/>
            <a:ext cx="9693822" cy="5208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828" y="5208620"/>
            <a:ext cx="10636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voulait</a:t>
            </a:r>
            <a:r>
              <a:rPr lang="en-US" sz="2800" dirty="0" smtClean="0">
                <a:solidFill>
                  <a:schemeClr val="bg1"/>
                </a:solidFill>
              </a:rPr>
              <a:t> manger.  Il y </a:t>
            </a:r>
            <a:r>
              <a:rPr lang="en-US" sz="2800" dirty="0" err="1" smtClean="0">
                <a:solidFill>
                  <a:schemeClr val="bg1"/>
                </a:solidFill>
              </a:rPr>
              <a:t>avait</a:t>
            </a:r>
            <a:r>
              <a:rPr lang="en-US" sz="2800" dirty="0" smtClean="0">
                <a:solidFill>
                  <a:schemeClr val="bg1"/>
                </a:solidFill>
              </a:rPr>
              <a:t> des biscuits </a:t>
            </a:r>
            <a:r>
              <a:rPr lang="en-US" sz="2800" dirty="0" err="1" smtClean="0">
                <a:solidFill>
                  <a:schemeClr val="bg1"/>
                </a:solidFill>
              </a:rPr>
              <a:t>dans</a:t>
            </a:r>
            <a:r>
              <a:rPr lang="en-US" sz="2800" dirty="0" smtClean="0">
                <a:solidFill>
                  <a:schemeClr val="bg1"/>
                </a:solidFill>
              </a:rPr>
              <a:t> la </a:t>
            </a:r>
            <a:r>
              <a:rPr lang="en-US" sz="2800" dirty="0" err="1" smtClean="0">
                <a:solidFill>
                  <a:schemeClr val="bg1"/>
                </a:solidFill>
              </a:rPr>
              <a:t>distributeur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automatique</a:t>
            </a:r>
            <a:r>
              <a:rPr lang="en-US" sz="2800" dirty="0" smtClean="0">
                <a:solidFill>
                  <a:schemeClr val="bg1"/>
                </a:solidFill>
              </a:rPr>
              <a:t>.  Elle </a:t>
            </a:r>
            <a:r>
              <a:rPr lang="en-US" sz="2800" dirty="0" err="1" smtClean="0">
                <a:solidFill>
                  <a:schemeClr val="bg1"/>
                </a:solidFill>
              </a:rPr>
              <a:t>voulait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acheter</a:t>
            </a:r>
            <a:r>
              <a:rPr lang="en-US" sz="2800" dirty="0" smtClean="0">
                <a:solidFill>
                  <a:schemeClr val="bg1"/>
                </a:solidFill>
              </a:rPr>
              <a:t> des biscuits.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78" y="277630"/>
            <a:ext cx="9189581" cy="4715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411" y="5178339"/>
            <a:ext cx="11062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Il y </a:t>
            </a:r>
            <a:r>
              <a:rPr lang="en-US" sz="2800" dirty="0" err="1" smtClean="0">
                <a:solidFill>
                  <a:schemeClr val="bg1"/>
                </a:solidFill>
              </a:rPr>
              <a:t>avait</a:t>
            </a:r>
            <a:r>
              <a:rPr lang="en-US" sz="2800" dirty="0" smtClean="0">
                <a:solidFill>
                  <a:schemeClr val="bg1"/>
                </a:solidFill>
              </a:rPr>
              <a:t> un </a:t>
            </a:r>
            <a:r>
              <a:rPr lang="en-US" sz="2800" dirty="0" err="1" smtClean="0">
                <a:solidFill>
                  <a:schemeClr val="bg1"/>
                </a:solidFill>
              </a:rPr>
              <a:t>paquet</a:t>
            </a:r>
            <a:r>
              <a:rPr lang="en-US" sz="2800" dirty="0" smtClean="0">
                <a:solidFill>
                  <a:schemeClr val="bg1"/>
                </a:solidFill>
              </a:rPr>
              <a:t> de biscuits </a:t>
            </a:r>
            <a:r>
              <a:rPr lang="en-US" sz="2800" dirty="0" err="1" smtClean="0">
                <a:solidFill>
                  <a:schemeClr val="bg1"/>
                </a:solidFill>
              </a:rPr>
              <a:t>dans</a:t>
            </a:r>
            <a:r>
              <a:rPr lang="en-US" sz="2800" dirty="0" smtClean="0">
                <a:solidFill>
                  <a:schemeClr val="bg1"/>
                </a:solidFill>
              </a:rPr>
              <a:t> la </a:t>
            </a:r>
            <a:r>
              <a:rPr lang="en-US" sz="2800" dirty="0" err="1" smtClean="0">
                <a:solidFill>
                  <a:schemeClr val="bg1"/>
                </a:solidFill>
              </a:rPr>
              <a:t>distributeur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automatique</a:t>
            </a:r>
            <a:r>
              <a:rPr lang="en-US" sz="2800" dirty="0" smtClean="0">
                <a:solidFill>
                  <a:schemeClr val="bg1"/>
                </a:solidFill>
              </a:rPr>
              <a:t>.  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voulait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acheter</a:t>
            </a:r>
            <a:r>
              <a:rPr lang="en-US" sz="2800" dirty="0" smtClean="0">
                <a:solidFill>
                  <a:schemeClr val="bg1"/>
                </a:solidFill>
              </a:rPr>
              <a:t> un </a:t>
            </a:r>
            <a:r>
              <a:rPr lang="en-US" sz="2800" dirty="0" err="1" smtClean="0">
                <a:solidFill>
                  <a:schemeClr val="bg1"/>
                </a:solidFill>
              </a:rPr>
              <a:t>casse-croûte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76" y="0"/>
            <a:ext cx="9031362" cy="4777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480" y="4889147"/>
            <a:ext cx="10625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avait</a:t>
            </a:r>
            <a:r>
              <a:rPr lang="en-US" sz="2800" dirty="0" smtClean="0">
                <a:solidFill>
                  <a:schemeClr val="bg1"/>
                </a:solidFill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</a:rPr>
              <a:t>l’argent</a:t>
            </a:r>
            <a:r>
              <a:rPr lang="en-US" sz="2800" dirty="0" smtClean="0">
                <a:solidFill>
                  <a:schemeClr val="bg1"/>
                </a:solidFill>
              </a:rPr>
              <a:t>.  Elle </a:t>
            </a:r>
            <a:r>
              <a:rPr lang="en-US" sz="2800" dirty="0" err="1" smtClean="0">
                <a:solidFill>
                  <a:schemeClr val="bg1"/>
                </a:solidFill>
              </a:rPr>
              <a:t>voulait</a:t>
            </a:r>
            <a:r>
              <a:rPr lang="en-US" sz="2800" dirty="0" smtClean="0">
                <a:solidFill>
                  <a:schemeClr val="bg1"/>
                </a:solidFill>
              </a:rPr>
              <a:t> manger un </a:t>
            </a:r>
            <a:r>
              <a:rPr lang="en-US" sz="2800" dirty="0" err="1" smtClean="0">
                <a:solidFill>
                  <a:schemeClr val="bg1"/>
                </a:solidFill>
              </a:rPr>
              <a:t>goûter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donc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elle</a:t>
            </a:r>
            <a:r>
              <a:rPr lang="en-US" sz="2800" dirty="0" smtClean="0">
                <a:solidFill>
                  <a:schemeClr val="bg1"/>
                </a:solidFill>
              </a:rPr>
              <a:t> a </a:t>
            </a:r>
            <a:r>
              <a:rPr lang="en-US" sz="2800" dirty="0" err="1" smtClean="0">
                <a:solidFill>
                  <a:schemeClr val="bg1"/>
                </a:solidFill>
              </a:rPr>
              <a:t>mis</a:t>
            </a:r>
            <a:r>
              <a:rPr lang="en-US" sz="2800" dirty="0" smtClean="0">
                <a:solidFill>
                  <a:schemeClr val="bg1"/>
                </a:solidFill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</a:rPr>
              <a:t>l’argent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dans</a:t>
            </a:r>
            <a:r>
              <a:rPr lang="en-US" sz="2800" dirty="0" smtClean="0">
                <a:solidFill>
                  <a:schemeClr val="bg1"/>
                </a:solidFill>
              </a:rPr>
              <a:t> la </a:t>
            </a:r>
            <a:r>
              <a:rPr lang="en-US" sz="2800" dirty="0" err="1" smtClean="0">
                <a:solidFill>
                  <a:schemeClr val="bg1"/>
                </a:solidFill>
              </a:rPr>
              <a:t>distributeur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automatique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073"/>
          <a:stretch/>
        </p:blipFill>
        <p:spPr>
          <a:xfrm>
            <a:off x="1177448" y="693683"/>
            <a:ext cx="8652352" cy="4712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4814" y="5392431"/>
            <a:ext cx="9585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Au </a:t>
            </a:r>
            <a:r>
              <a:rPr lang="en-US" sz="2800" dirty="0" err="1" smtClean="0">
                <a:solidFill>
                  <a:schemeClr val="bg1"/>
                </a:solidFill>
              </a:rPr>
              <a:t>zut</a:t>
            </a:r>
            <a:r>
              <a:rPr lang="en-US" sz="2800" dirty="0" smtClean="0">
                <a:solidFill>
                  <a:schemeClr val="bg1"/>
                </a:solidFill>
              </a:rPr>
              <a:t>! La machine ne </a:t>
            </a:r>
            <a:r>
              <a:rPr lang="en-US" sz="2800" dirty="0" err="1" smtClean="0">
                <a:solidFill>
                  <a:schemeClr val="bg1"/>
                </a:solidFill>
              </a:rPr>
              <a:t>marchait</a:t>
            </a:r>
            <a:r>
              <a:rPr lang="en-US" sz="2800" dirty="0" smtClean="0">
                <a:solidFill>
                  <a:schemeClr val="bg1"/>
                </a:solidFill>
              </a:rPr>
              <a:t> pas. 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fachée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</a:rPr>
              <a:t>Où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étaient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ses</a:t>
            </a:r>
            <a:r>
              <a:rPr lang="en-US" sz="2800" dirty="0" smtClean="0">
                <a:solidFill>
                  <a:schemeClr val="bg1"/>
                </a:solidFill>
              </a:rPr>
              <a:t> biscuits?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05"/>
          <a:stretch/>
        </p:blipFill>
        <p:spPr>
          <a:xfrm>
            <a:off x="1518589" y="515007"/>
            <a:ext cx="9224396" cy="4863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662" y="5473262"/>
            <a:ext cx="11088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 grand-</a:t>
            </a:r>
            <a:r>
              <a:rPr lang="en-US" sz="2800" dirty="0" err="1" smtClean="0"/>
              <a:t>mère</a:t>
            </a:r>
            <a:r>
              <a:rPr lang="en-US" sz="2800" dirty="0" smtClean="0"/>
              <a:t> </a:t>
            </a:r>
            <a:r>
              <a:rPr lang="en-US" sz="2800" dirty="0" err="1" smtClean="0"/>
              <a:t>était</a:t>
            </a:r>
            <a:r>
              <a:rPr lang="en-US" sz="2800" dirty="0" smtClean="0"/>
              <a:t> </a:t>
            </a:r>
            <a:r>
              <a:rPr lang="en-US" sz="2800" dirty="0" err="1" smtClean="0"/>
              <a:t>très</a:t>
            </a:r>
            <a:r>
              <a:rPr lang="en-US" sz="2800" dirty="0" smtClean="0"/>
              <a:t> </a:t>
            </a:r>
            <a:r>
              <a:rPr lang="en-US" sz="2800" dirty="0" err="1" smtClean="0"/>
              <a:t>furieuse</a:t>
            </a:r>
            <a:r>
              <a:rPr lang="en-US" sz="2800" dirty="0" smtClean="0"/>
              <a:t>! Elle </a:t>
            </a:r>
            <a:r>
              <a:rPr lang="en-US" sz="2800" dirty="0" err="1" smtClean="0"/>
              <a:t>voulait</a:t>
            </a:r>
            <a:r>
              <a:rPr lang="en-US" sz="2800" dirty="0" smtClean="0"/>
              <a:t> un </a:t>
            </a:r>
            <a:r>
              <a:rPr lang="en-US" sz="2800" dirty="0" err="1" smtClean="0"/>
              <a:t>goûter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53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07" y="345987"/>
            <a:ext cx="6789682" cy="6244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9793" y="2266513"/>
            <a:ext cx="41936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 grand-</a:t>
            </a:r>
            <a:r>
              <a:rPr lang="en-US" sz="3600" dirty="0" err="1" smtClean="0"/>
              <a:t>mère</a:t>
            </a:r>
            <a:r>
              <a:rPr lang="en-US" sz="3600" dirty="0" smtClean="0"/>
              <a:t>  a </a:t>
            </a:r>
            <a:r>
              <a:rPr lang="en-US" sz="3600" dirty="0" err="1" smtClean="0"/>
              <a:t>donné</a:t>
            </a:r>
            <a:r>
              <a:rPr lang="en-US" sz="3600" dirty="0" smtClean="0"/>
              <a:t> un coup de pied à la machine </a:t>
            </a:r>
            <a:r>
              <a:rPr lang="en-US" sz="3600" dirty="0" err="1" smtClean="0"/>
              <a:t>parce</a:t>
            </a:r>
            <a:r>
              <a:rPr lang="en-US" sz="3600" dirty="0" smtClean="0"/>
              <a:t> </a:t>
            </a:r>
            <a:r>
              <a:rPr lang="en-US" sz="3600" dirty="0" err="1" smtClean="0"/>
              <a:t>qu’elle</a:t>
            </a:r>
            <a:r>
              <a:rPr lang="en-US" sz="3600" dirty="0" smtClean="0"/>
              <a:t> </a:t>
            </a:r>
            <a:r>
              <a:rPr lang="en-US" sz="3600" dirty="0" err="1" smtClean="0"/>
              <a:t>était</a:t>
            </a:r>
            <a:r>
              <a:rPr lang="en-US" sz="3600" dirty="0" smtClean="0"/>
              <a:t> </a:t>
            </a:r>
            <a:r>
              <a:rPr lang="en-US" sz="3600" dirty="0" err="1" smtClean="0"/>
              <a:t>en</a:t>
            </a:r>
            <a:r>
              <a:rPr lang="en-US" sz="3600" dirty="0" smtClean="0"/>
              <a:t> </a:t>
            </a:r>
            <a:r>
              <a:rPr lang="en-US" sz="3600" dirty="0" err="1" smtClean="0"/>
              <a:t>colère</a:t>
            </a:r>
            <a:r>
              <a:rPr lang="en-US" sz="3600" dirty="0" smtClean="0"/>
              <a:t> </a:t>
            </a:r>
            <a:r>
              <a:rPr lang="en-US" sz="3600" dirty="0" err="1" smtClean="0"/>
              <a:t>contre</a:t>
            </a:r>
            <a:r>
              <a:rPr lang="en-US" sz="3600" dirty="0" smtClean="0"/>
              <a:t> la machine.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349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casse-cro</a:t>
            </a:r>
            <a:r>
              <a:rPr lang="en-US" dirty="0" err="1">
                <a:solidFill>
                  <a:schemeClr val="bg1"/>
                </a:solidFill>
              </a:rPr>
              <a:t>û</a:t>
            </a:r>
            <a:r>
              <a:rPr lang="en-US" dirty="0" err="1" smtClean="0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4" y="1659590"/>
            <a:ext cx="1631863" cy="25291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3"/>
          <a:stretch/>
        </p:blipFill>
        <p:spPr>
          <a:xfrm>
            <a:off x="727855" y="4343187"/>
            <a:ext cx="2017347" cy="2104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3587" y="2367616"/>
            <a:ext cx="9658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C’est</a:t>
            </a:r>
            <a:r>
              <a:rPr lang="en-US" dirty="0" smtClean="0"/>
              <a:t> un </a:t>
            </a:r>
            <a:r>
              <a:rPr lang="en-US" dirty="0" err="1" smtClean="0"/>
              <a:t>distributeur</a:t>
            </a:r>
            <a:r>
              <a:rPr lang="en-US" dirty="0" smtClean="0"/>
              <a:t> </a:t>
            </a:r>
            <a:r>
              <a:rPr lang="en-US" dirty="0" err="1" smtClean="0"/>
              <a:t>automatique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Il y a </a:t>
            </a:r>
            <a:r>
              <a:rPr lang="en-US" dirty="0" err="1" smtClean="0"/>
              <a:t>beacoup</a:t>
            </a:r>
            <a:r>
              <a:rPr lang="en-US" dirty="0" smtClean="0"/>
              <a:t> de </a:t>
            </a:r>
            <a:r>
              <a:rPr lang="en-US" dirty="0" err="1" smtClean="0"/>
              <a:t>casse-croûtes</a:t>
            </a:r>
            <a:r>
              <a:rPr lang="en-US" dirty="0" smtClean="0"/>
              <a:t>/collations/</a:t>
            </a:r>
            <a:r>
              <a:rPr lang="en-US" dirty="0" err="1" smtClean="0"/>
              <a:t>goûters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distributeur</a:t>
            </a:r>
            <a:r>
              <a:rPr lang="en-US" dirty="0" smtClean="0"/>
              <a:t> </a:t>
            </a:r>
            <a:r>
              <a:rPr lang="en-US" dirty="0" err="1" smtClean="0"/>
              <a:t>automatique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09526" y="4858435"/>
            <a:ext cx="632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C’est</a:t>
            </a:r>
            <a:r>
              <a:rPr lang="en-US" dirty="0" smtClean="0"/>
              <a:t> un </a:t>
            </a:r>
            <a:r>
              <a:rPr lang="en-US" dirty="0" err="1" smtClean="0"/>
              <a:t>distributeur</a:t>
            </a:r>
            <a:r>
              <a:rPr lang="en-US" dirty="0" smtClean="0"/>
              <a:t> </a:t>
            </a:r>
            <a:r>
              <a:rPr lang="en-US" dirty="0" err="1" smtClean="0"/>
              <a:t>automatique</a:t>
            </a:r>
            <a:r>
              <a:rPr lang="en-US" dirty="0" smtClean="0"/>
              <a:t> qui ne </a:t>
            </a:r>
            <a:r>
              <a:rPr lang="en-US" dirty="0" err="1" smtClean="0"/>
              <a:t>marchait</a:t>
            </a:r>
            <a:r>
              <a:rPr lang="en-US" dirty="0" smtClean="0"/>
              <a:t> pas!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550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1" y="215899"/>
            <a:ext cx="9913565" cy="5302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883" y="5612524"/>
            <a:ext cx="11550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 grand-</a:t>
            </a:r>
            <a:r>
              <a:rPr lang="en-US" sz="2800" dirty="0" err="1" smtClean="0"/>
              <a:t>mère</a:t>
            </a:r>
            <a:r>
              <a:rPr lang="en-US" sz="2800" dirty="0" smtClean="0"/>
              <a:t> </a:t>
            </a:r>
            <a:r>
              <a:rPr lang="en-US" sz="2800" dirty="0" err="1" smtClean="0"/>
              <a:t>était</a:t>
            </a:r>
            <a:r>
              <a:rPr lang="en-US" sz="2800" dirty="0" smtClean="0"/>
              <a:t> encore </a:t>
            </a:r>
            <a:r>
              <a:rPr lang="en-US" sz="2800" dirty="0" err="1" smtClean="0"/>
              <a:t>furieuse</a:t>
            </a:r>
            <a:r>
              <a:rPr lang="en-US" sz="2800" dirty="0" smtClean="0"/>
              <a:t>. Elle a </a:t>
            </a:r>
            <a:r>
              <a:rPr lang="en-US" sz="2800" dirty="0" err="1" smtClean="0"/>
              <a:t>poussé</a:t>
            </a:r>
            <a:r>
              <a:rPr lang="en-US" sz="2800" dirty="0" smtClean="0"/>
              <a:t> le </a:t>
            </a:r>
            <a:r>
              <a:rPr lang="en-US" sz="2800" dirty="0" err="1" smtClean="0"/>
              <a:t>distributeur</a:t>
            </a:r>
            <a:r>
              <a:rPr lang="en-US" sz="2800" dirty="0" smtClean="0"/>
              <a:t> </a:t>
            </a:r>
            <a:r>
              <a:rPr lang="en-US" sz="2800" dirty="0" err="1" smtClean="0"/>
              <a:t>automatique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266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87" y="149225"/>
            <a:ext cx="9743442" cy="5389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6529" y="2025908"/>
            <a:ext cx="21854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Les biscuits </a:t>
            </a:r>
            <a:r>
              <a:rPr lang="en-US" sz="2800" dirty="0" err="1" smtClean="0"/>
              <a:t>sont</a:t>
            </a:r>
            <a:r>
              <a:rPr lang="en-US" sz="2800" dirty="0" smtClean="0"/>
              <a:t> </a:t>
            </a:r>
            <a:r>
              <a:rPr lang="en-US" sz="2800" dirty="0" err="1" smtClean="0"/>
              <a:t>tombés</a:t>
            </a:r>
            <a:r>
              <a:rPr lang="en-US" sz="2800" dirty="0" smtClean="0"/>
              <a:t>. La grand-</a:t>
            </a:r>
            <a:r>
              <a:rPr lang="en-US" sz="2800" dirty="0" err="1" smtClean="0"/>
              <a:t>mère</a:t>
            </a:r>
            <a:r>
              <a:rPr lang="en-US" sz="2800" dirty="0" smtClean="0"/>
              <a:t> </a:t>
            </a:r>
            <a:r>
              <a:rPr lang="en-US" sz="2800" dirty="0" err="1" smtClean="0"/>
              <a:t>était</a:t>
            </a:r>
            <a:r>
              <a:rPr lang="en-US" sz="2800" dirty="0" smtClean="0"/>
              <a:t> </a:t>
            </a:r>
            <a:r>
              <a:rPr lang="en-US" sz="2800" dirty="0" err="1" smtClean="0"/>
              <a:t>heureuse</a:t>
            </a:r>
            <a:r>
              <a:rPr lang="en-US" sz="2800" dirty="0" smtClean="0"/>
              <a:t>!</a:t>
            </a:r>
          </a:p>
          <a:p>
            <a:r>
              <a:rPr lang="en-US" sz="2800" dirty="0" smtClean="0"/>
              <a:t>Elle </a:t>
            </a:r>
            <a:r>
              <a:rPr lang="en-US" sz="2800" dirty="0" err="1" smtClean="0"/>
              <a:t>peut</a:t>
            </a:r>
            <a:r>
              <a:rPr lang="en-US" sz="2800" dirty="0" smtClean="0"/>
              <a:t> manger </a:t>
            </a:r>
            <a:r>
              <a:rPr lang="en-US" sz="2800" dirty="0" err="1" smtClean="0"/>
              <a:t>sa</a:t>
            </a:r>
            <a:r>
              <a:rPr lang="en-US" sz="2800" dirty="0" smtClean="0"/>
              <a:t> collation.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811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683"/>
          <a:stretch/>
        </p:blipFill>
        <p:spPr>
          <a:xfrm>
            <a:off x="200351" y="188693"/>
            <a:ext cx="9584803" cy="5001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551" y="5276193"/>
            <a:ext cx="10052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La grand-</a:t>
            </a:r>
            <a:r>
              <a:rPr lang="en-US" sz="2400" dirty="0" err="1" smtClean="0">
                <a:solidFill>
                  <a:schemeClr val="bg1"/>
                </a:solidFill>
              </a:rPr>
              <a:t>mère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est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allée</a:t>
            </a:r>
            <a:r>
              <a:rPr lang="en-US" sz="2400" dirty="0" smtClean="0">
                <a:solidFill>
                  <a:schemeClr val="bg1"/>
                </a:solidFill>
              </a:rPr>
              <a:t> sur le </a:t>
            </a:r>
            <a:r>
              <a:rPr lang="en-US" sz="2400" dirty="0" err="1" smtClean="0">
                <a:solidFill>
                  <a:schemeClr val="bg1"/>
                </a:solidFill>
              </a:rPr>
              <a:t>quai</a:t>
            </a:r>
            <a:r>
              <a:rPr lang="en-US" sz="2400" dirty="0" smtClean="0">
                <a:solidFill>
                  <a:schemeClr val="bg1"/>
                </a:solidFill>
              </a:rPr>
              <a:t>.  Elle </a:t>
            </a:r>
            <a:r>
              <a:rPr lang="en-US" sz="2400" dirty="0" err="1" smtClean="0">
                <a:solidFill>
                  <a:schemeClr val="bg1"/>
                </a:solidFill>
              </a:rPr>
              <a:t>était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contente</a:t>
            </a:r>
            <a:r>
              <a:rPr lang="en-US" sz="2400" dirty="0" smtClean="0">
                <a:solidFill>
                  <a:schemeClr val="bg1"/>
                </a:solidFill>
              </a:rPr>
              <a:t> pendant </a:t>
            </a:r>
            <a:r>
              <a:rPr lang="en-US" sz="2400" dirty="0" err="1" smtClean="0">
                <a:solidFill>
                  <a:schemeClr val="bg1"/>
                </a:solidFill>
              </a:rPr>
              <a:t>qu’elle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attendait</a:t>
            </a:r>
            <a:r>
              <a:rPr lang="en-US" sz="2400" dirty="0" smtClean="0">
                <a:solidFill>
                  <a:schemeClr val="bg1"/>
                </a:solidFill>
              </a:rPr>
              <a:t> le train, </a:t>
            </a:r>
            <a:r>
              <a:rPr lang="en-US" sz="2400" dirty="0" err="1" smtClean="0">
                <a:solidFill>
                  <a:schemeClr val="bg1"/>
                </a:solidFill>
              </a:rPr>
              <a:t>parce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qu’elle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avait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ses</a:t>
            </a:r>
            <a:r>
              <a:rPr lang="en-US" sz="2400" dirty="0" smtClean="0">
                <a:solidFill>
                  <a:schemeClr val="bg1"/>
                </a:solidFill>
              </a:rPr>
              <a:t> biscuits!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94"/>
          <a:stretch/>
        </p:blipFill>
        <p:spPr>
          <a:xfrm>
            <a:off x="1279963" y="577252"/>
            <a:ext cx="9335486" cy="4980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73225"/>
            <a:ext cx="12422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 grand-</a:t>
            </a:r>
            <a:r>
              <a:rPr lang="en-US" sz="3200" dirty="0" err="1" smtClean="0"/>
              <a:t>mère</a:t>
            </a:r>
            <a:r>
              <a:rPr lang="en-US" sz="3200" dirty="0" smtClean="0"/>
              <a:t> </a:t>
            </a:r>
            <a:r>
              <a:rPr lang="en-US" sz="3200" dirty="0" err="1" smtClean="0"/>
              <a:t>s’est</a:t>
            </a:r>
            <a:r>
              <a:rPr lang="en-US" sz="3200" dirty="0" smtClean="0"/>
              <a:t> </a:t>
            </a:r>
            <a:r>
              <a:rPr lang="en-US" sz="3200" dirty="0" err="1" smtClean="0"/>
              <a:t>assise</a:t>
            </a:r>
            <a:r>
              <a:rPr lang="en-US" sz="3200" dirty="0" smtClean="0"/>
              <a:t> sur le banc</a:t>
            </a:r>
            <a:r>
              <a:rPr lang="en-US" sz="3200" dirty="0"/>
              <a:t> </a:t>
            </a:r>
            <a:r>
              <a:rPr lang="en-US" sz="3200" dirty="0" smtClean="0"/>
              <a:t>avec son </a:t>
            </a:r>
            <a:r>
              <a:rPr lang="en-US" sz="3200" dirty="0" err="1" smtClean="0"/>
              <a:t>casse-croûte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68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32" b="17772"/>
          <a:stretch/>
        </p:blipFill>
        <p:spPr>
          <a:xfrm>
            <a:off x="1586752" y="176435"/>
            <a:ext cx="8600360" cy="4521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3978" y="4931824"/>
            <a:ext cx="866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regardait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sa</a:t>
            </a:r>
            <a:r>
              <a:rPr lang="en-US" sz="2800" dirty="0" smtClean="0">
                <a:solidFill>
                  <a:schemeClr val="bg1"/>
                </a:solidFill>
              </a:rPr>
              <a:t> collation sur le banc.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4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5" y="189186"/>
            <a:ext cx="9670595" cy="5311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766" y="5454343"/>
            <a:ext cx="1068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a </a:t>
            </a:r>
            <a:r>
              <a:rPr lang="en-US" sz="2800" dirty="0" err="1" smtClean="0">
                <a:solidFill>
                  <a:schemeClr val="bg1"/>
                </a:solidFill>
              </a:rPr>
              <a:t>ouvert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ses</a:t>
            </a:r>
            <a:r>
              <a:rPr lang="en-US" sz="2800" dirty="0" smtClean="0">
                <a:solidFill>
                  <a:schemeClr val="bg1"/>
                </a:solidFill>
              </a:rPr>
              <a:t> biscuits. Elle a </a:t>
            </a:r>
            <a:r>
              <a:rPr lang="en-US" sz="2800" dirty="0" err="1" smtClean="0">
                <a:solidFill>
                  <a:schemeClr val="bg1"/>
                </a:solidFill>
              </a:rPr>
              <a:t>mangé</a:t>
            </a:r>
            <a:r>
              <a:rPr lang="en-US" sz="2800" dirty="0" smtClean="0">
                <a:solidFill>
                  <a:schemeClr val="bg1"/>
                </a:solidFill>
              </a:rPr>
              <a:t> son </a:t>
            </a:r>
            <a:r>
              <a:rPr lang="en-US" sz="2800" dirty="0" err="1" smtClean="0">
                <a:solidFill>
                  <a:schemeClr val="bg1"/>
                </a:solidFill>
              </a:rPr>
              <a:t>goûter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elle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très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heureuse</a:t>
            </a:r>
            <a:r>
              <a:rPr lang="en-US" sz="2800" dirty="0" smtClean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25" y="23283"/>
            <a:ext cx="9646310" cy="5231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399" y="5365532"/>
            <a:ext cx="10174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lisait</a:t>
            </a:r>
            <a:r>
              <a:rPr lang="en-US" sz="2800" dirty="0" smtClean="0">
                <a:solidFill>
                  <a:schemeClr val="bg1"/>
                </a:solidFill>
              </a:rPr>
              <a:t> le journal.  Elle a </a:t>
            </a:r>
            <a:r>
              <a:rPr lang="en-US" sz="2800" dirty="0" err="1" smtClean="0">
                <a:solidFill>
                  <a:schemeClr val="bg1"/>
                </a:solidFill>
              </a:rPr>
              <a:t>mis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ses</a:t>
            </a:r>
            <a:r>
              <a:rPr lang="en-US" sz="2800" dirty="0" smtClean="0">
                <a:solidFill>
                  <a:schemeClr val="bg1"/>
                </a:solidFill>
              </a:rPr>
              <a:t> biscuits sur le banc.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07" y="886646"/>
            <a:ext cx="8961521" cy="4752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8797" y="1364621"/>
            <a:ext cx="25208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voulait</a:t>
            </a:r>
            <a:r>
              <a:rPr lang="en-US" sz="2800" dirty="0" smtClean="0">
                <a:solidFill>
                  <a:schemeClr val="bg1"/>
                </a:solidFill>
              </a:rPr>
              <a:t> manger son </a:t>
            </a:r>
            <a:r>
              <a:rPr lang="en-US" sz="2800" dirty="0" err="1" smtClean="0">
                <a:solidFill>
                  <a:schemeClr val="bg1"/>
                </a:solidFill>
              </a:rPr>
              <a:t>casse-croûte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mais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il</a:t>
            </a:r>
            <a:r>
              <a:rPr lang="en-US" sz="2800" dirty="0" smtClean="0">
                <a:solidFill>
                  <a:schemeClr val="bg1"/>
                </a:solidFill>
              </a:rPr>
              <a:t> y </a:t>
            </a:r>
            <a:r>
              <a:rPr lang="en-US" sz="2800" dirty="0" err="1" smtClean="0">
                <a:solidFill>
                  <a:schemeClr val="bg1"/>
                </a:solidFill>
              </a:rPr>
              <a:t>avait</a:t>
            </a:r>
            <a:r>
              <a:rPr lang="en-US" sz="2800" dirty="0" smtClean="0">
                <a:solidFill>
                  <a:schemeClr val="bg1"/>
                </a:solidFill>
              </a:rPr>
              <a:t> un </a:t>
            </a:r>
            <a:r>
              <a:rPr lang="en-US" sz="2800" dirty="0" err="1" smtClean="0">
                <a:solidFill>
                  <a:schemeClr val="bg1"/>
                </a:solidFill>
              </a:rPr>
              <a:t>autre</a:t>
            </a:r>
            <a:r>
              <a:rPr lang="en-US" sz="2800" dirty="0" smtClean="0">
                <a:solidFill>
                  <a:schemeClr val="bg1"/>
                </a:solidFill>
              </a:rPr>
              <a:t> main sur les biscuits.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6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" y="270594"/>
            <a:ext cx="5240216" cy="6331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2492" y="2426676"/>
            <a:ext cx="43609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Il y </a:t>
            </a:r>
            <a:r>
              <a:rPr lang="en-US" sz="3200" dirty="0" err="1" smtClean="0"/>
              <a:t>avait</a:t>
            </a:r>
            <a:r>
              <a:rPr lang="en-US" sz="3200" dirty="0" smtClean="0"/>
              <a:t> un garcon qui </a:t>
            </a:r>
            <a:r>
              <a:rPr lang="en-US" sz="3200" dirty="0" err="1" smtClean="0"/>
              <a:t>portait</a:t>
            </a:r>
            <a:r>
              <a:rPr lang="en-US" sz="3200" dirty="0" smtClean="0"/>
              <a:t> un jean bleu, un blouson </a:t>
            </a:r>
            <a:r>
              <a:rPr lang="en-US" sz="3200" dirty="0" err="1" smtClean="0"/>
              <a:t>vert</a:t>
            </a:r>
            <a:r>
              <a:rPr lang="en-US" sz="3200" dirty="0" smtClean="0"/>
              <a:t> et des </a:t>
            </a:r>
            <a:r>
              <a:rPr lang="en-US" sz="3200" dirty="0" err="1" smtClean="0"/>
              <a:t>chaussures</a:t>
            </a:r>
            <a:r>
              <a:rPr lang="en-US" sz="3200" dirty="0" smtClean="0"/>
              <a:t> </a:t>
            </a:r>
            <a:r>
              <a:rPr lang="en-US" sz="3200" dirty="0" err="1" smtClean="0"/>
              <a:t>bleues</a:t>
            </a:r>
            <a:r>
              <a:rPr lang="en-US" sz="3200" dirty="0" smtClean="0"/>
              <a:t> et blanches. Il </a:t>
            </a:r>
            <a:r>
              <a:rPr lang="en-US" sz="3200" dirty="0" err="1" smtClean="0"/>
              <a:t>était</a:t>
            </a:r>
            <a:r>
              <a:rPr lang="en-US" sz="3200" dirty="0" smtClean="0"/>
              <a:t> roux.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9338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06"/>
          <a:stretch/>
        </p:blipFill>
        <p:spPr>
          <a:xfrm>
            <a:off x="1579325" y="295836"/>
            <a:ext cx="8705161" cy="4751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0108" y="5363308"/>
            <a:ext cx="713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Il y </a:t>
            </a:r>
            <a:r>
              <a:rPr lang="en-US" sz="2800" dirty="0" err="1" smtClean="0">
                <a:solidFill>
                  <a:schemeClr val="bg1"/>
                </a:solidFill>
              </a:rPr>
              <a:t>avait</a:t>
            </a:r>
            <a:r>
              <a:rPr lang="en-US" sz="2800" dirty="0" smtClean="0">
                <a:solidFill>
                  <a:schemeClr val="bg1"/>
                </a:solidFill>
              </a:rPr>
              <a:t> un garcon.  Il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un </a:t>
            </a:r>
            <a:r>
              <a:rPr lang="en-US" sz="2800" dirty="0" smtClean="0">
                <a:solidFill>
                  <a:schemeClr val="bg1"/>
                </a:solidFill>
              </a:rPr>
              <a:t>adolescent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en-US" sz="2800" dirty="0" smtClean="0">
                <a:solidFill>
                  <a:schemeClr val="bg1"/>
                </a:solidFill>
              </a:rPr>
              <a:t>Il a </a:t>
            </a:r>
            <a:r>
              <a:rPr lang="en-US" sz="2800" dirty="0" err="1" smtClean="0">
                <a:solidFill>
                  <a:schemeClr val="bg1"/>
                </a:solidFill>
              </a:rPr>
              <a:t>mangé</a:t>
            </a:r>
            <a:r>
              <a:rPr lang="en-US" sz="2800" dirty="0" smtClean="0">
                <a:solidFill>
                  <a:schemeClr val="bg1"/>
                </a:solidFill>
              </a:rPr>
              <a:t> un biscuit.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casse-cro</a:t>
            </a:r>
            <a:r>
              <a:rPr lang="en-US" dirty="0" err="1">
                <a:solidFill>
                  <a:schemeClr val="bg1"/>
                </a:solidFill>
              </a:rPr>
              <a:t>û</a:t>
            </a:r>
            <a:r>
              <a:rPr lang="en-US" dirty="0" err="1" smtClean="0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20" y="2120724"/>
            <a:ext cx="1163451" cy="1708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4" y="4141478"/>
            <a:ext cx="3510614" cy="1261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4540" y="2318400"/>
            <a:ext cx="7575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 </a:t>
            </a:r>
            <a:r>
              <a:rPr lang="en-US" dirty="0" err="1" smtClean="0"/>
              <a:t>sont</a:t>
            </a:r>
            <a:r>
              <a:rPr lang="en-US" dirty="0" smtClean="0"/>
              <a:t> des </a:t>
            </a:r>
            <a:r>
              <a:rPr lang="en-US" dirty="0" err="1" smtClean="0"/>
              <a:t>croustilles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Les </a:t>
            </a:r>
            <a:r>
              <a:rPr lang="en-US" dirty="0" err="1" smtClean="0"/>
              <a:t>croustilles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un </a:t>
            </a:r>
            <a:r>
              <a:rPr lang="en-US" dirty="0" err="1" smtClean="0"/>
              <a:t>casse-croûte</a:t>
            </a:r>
            <a:r>
              <a:rPr lang="en-US" dirty="0" smtClean="0"/>
              <a:t>/un </a:t>
            </a:r>
            <a:r>
              <a:rPr lang="en-US" dirty="0" err="1"/>
              <a:t>goûter</a:t>
            </a:r>
            <a:r>
              <a:rPr lang="en-US" dirty="0"/>
              <a:t>/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smtClean="0"/>
              <a:t>collation.</a:t>
            </a:r>
          </a:p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aimez</a:t>
            </a:r>
            <a:r>
              <a:rPr lang="en-US" dirty="0" smtClean="0"/>
              <a:t> manger des </a:t>
            </a:r>
            <a:r>
              <a:rPr lang="en-US" dirty="0" err="1" smtClean="0"/>
              <a:t>croustilles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36141" y="4202663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C’est</a:t>
            </a:r>
            <a:r>
              <a:rPr lang="en-US" dirty="0" smtClean="0"/>
              <a:t> un </a:t>
            </a:r>
            <a:r>
              <a:rPr lang="en-US" dirty="0" err="1" smtClean="0"/>
              <a:t>paquet</a:t>
            </a:r>
            <a:r>
              <a:rPr lang="en-US" dirty="0" smtClean="0"/>
              <a:t> de biscuits.</a:t>
            </a:r>
            <a:endParaRPr lang="en-US" dirty="0"/>
          </a:p>
          <a:p>
            <a:r>
              <a:rPr lang="en-US" dirty="0"/>
              <a:t>Les </a:t>
            </a:r>
            <a:r>
              <a:rPr lang="en-US" dirty="0" smtClean="0"/>
              <a:t>biscuits </a:t>
            </a:r>
            <a:r>
              <a:rPr lang="en-US" dirty="0" err="1"/>
              <a:t>sont</a:t>
            </a:r>
            <a:r>
              <a:rPr lang="en-US" dirty="0"/>
              <a:t> un </a:t>
            </a:r>
            <a:r>
              <a:rPr lang="en-US" dirty="0" err="1" smtClean="0"/>
              <a:t>casse-croûte</a:t>
            </a:r>
            <a:r>
              <a:rPr lang="en-US" dirty="0" smtClean="0"/>
              <a:t>/un </a:t>
            </a:r>
            <a:r>
              <a:rPr lang="en-US" dirty="0" err="1"/>
              <a:t>goûter</a:t>
            </a:r>
            <a:r>
              <a:rPr lang="fr-FR" dirty="0" smtClean="0"/>
              <a:t>/une</a:t>
            </a:r>
            <a:r>
              <a:rPr lang="en-US" dirty="0" smtClean="0"/>
              <a:t> collation.</a:t>
            </a:r>
          </a:p>
          <a:p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aimez</a:t>
            </a:r>
            <a:r>
              <a:rPr lang="en-US" dirty="0"/>
              <a:t> manger des </a:t>
            </a:r>
            <a:r>
              <a:rPr lang="en-US" dirty="0" smtClean="0"/>
              <a:t>biscuits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76339" y="5545411"/>
            <a:ext cx="764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aimez</a:t>
            </a:r>
            <a:r>
              <a:rPr lang="en-US" dirty="0" smtClean="0"/>
              <a:t> manger des </a:t>
            </a:r>
            <a:r>
              <a:rPr lang="en-US" dirty="0" err="1" smtClean="0"/>
              <a:t>casse-croûtes</a:t>
            </a:r>
            <a:r>
              <a:rPr lang="en-US" dirty="0" smtClean="0"/>
              <a:t>/des </a:t>
            </a:r>
            <a:r>
              <a:rPr lang="en-US" dirty="0" err="1" smtClean="0"/>
              <a:t>goûters</a:t>
            </a:r>
            <a:r>
              <a:rPr lang="en-US" dirty="0" smtClean="0"/>
              <a:t>/des collations?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1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61" y="228599"/>
            <a:ext cx="8870801" cy="4711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786" y="5161746"/>
            <a:ext cx="10720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très</a:t>
            </a:r>
            <a:r>
              <a:rPr lang="en-US" sz="2800" dirty="0" smtClean="0">
                <a:solidFill>
                  <a:schemeClr val="bg1"/>
                </a:solidFill>
              </a:rPr>
              <a:t> surprise.  </a:t>
            </a:r>
            <a:r>
              <a:rPr lang="en-US" sz="2800" dirty="0" err="1" smtClean="0">
                <a:solidFill>
                  <a:schemeClr val="bg1"/>
                </a:solidFill>
              </a:rPr>
              <a:t>L’adolescent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 </a:t>
            </a:r>
            <a:r>
              <a:rPr lang="en-US" sz="2800" dirty="0" err="1" smtClean="0">
                <a:solidFill>
                  <a:schemeClr val="bg1"/>
                </a:solidFill>
              </a:rPr>
              <a:t>mangé</a:t>
            </a:r>
            <a:r>
              <a:rPr lang="en-US" sz="2800" dirty="0" smtClean="0">
                <a:solidFill>
                  <a:schemeClr val="bg1"/>
                </a:solidFill>
              </a:rPr>
              <a:t> un biscuit. </a:t>
            </a:r>
            <a:endParaRPr lang="fr-FR" alt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1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154"/>
          <a:stretch/>
        </p:blipFill>
        <p:spPr>
          <a:xfrm>
            <a:off x="116541" y="134471"/>
            <a:ext cx="9049232" cy="4688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2600" y="1217382"/>
            <a:ext cx="21718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 </a:t>
            </a:r>
            <a:r>
              <a:rPr lang="en-US" sz="2800" dirty="0" err="1" smtClean="0">
                <a:solidFill>
                  <a:schemeClr val="bg1"/>
                </a:solidFill>
              </a:rPr>
              <a:t>jeune</a:t>
            </a:r>
            <a:r>
              <a:rPr lang="en-US" sz="2800" dirty="0" smtClean="0">
                <a:solidFill>
                  <a:schemeClr val="bg1"/>
                </a:solidFill>
              </a:rPr>
              <a:t> garcon </a:t>
            </a:r>
            <a:r>
              <a:rPr lang="en-US" sz="2800" dirty="0" err="1" smtClean="0">
                <a:solidFill>
                  <a:schemeClr val="bg1"/>
                </a:solidFill>
              </a:rPr>
              <a:t>écoutait</a:t>
            </a:r>
            <a:r>
              <a:rPr lang="en-US" sz="2800" dirty="0" smtClean="0">
                <a:solidFill>
                  <a:schemeClr val="bg1"/>
                </a:solidFill>
              </a:rPr>
              <a:t> la </a:t>
            </a:r>
            <a:r>
              <a:rPr lang="en-US" sz="2800" dirty="0" err="1" smtClean="0">
                <a:solidFill>
                  <a:schemeClr val="bg1"/>
                </a:solidFill>
              </a:rPr>
              <a:t>musique</a:t>
            </a:r>
            <a:r>
              <a:rPr lang="en-US" sz="2800" dirty="0" smtClean="0">
                <a:solidFill>
                  <a:schemeClr val="bg1"/>
                </a:solidFill>
              </a:rPr>
              <a:t>.  Il ne </a:t>
            </a:r>
            <a:r>
              <a:rPr lang="en-US" sz="2800" dirty="0" err="1" smtClean="0">
                <a:solidFill>
                  <a:schemeClr val="bg1"/>
                </a:solidFill>
              </a:rPr>
              <a:t>faisait</a:t>
            </a:r>
            <a:r>
              <a:rPr lang="en-US" sz="2800" dirty="0" smtClean="0">
                <a:solidFill>
                  <a:schemeClr val="bg1"/>
                </a:solidFill>
              </a:rPr>
              <a:t> pas attention à 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0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96"/>
          <a:stretch/>
        </p:blipFill>
        <p:spPr>
          <a:xfrm>
            <a:off x="2852796" y="154111"/>
            <a:ext cx="9052334" cy="4803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359" y="5034455"/>
            <a:ext cx="10646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Mamie (la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colère</a:t>
            </a:r>
            <a:r>
              <a:rPr lang="en-US" sz="2800" dirty="0" smtClean="0">
                <a:solidFill>
                  <a:schemeClr val="bg1"/>
                </a:solidFill>
              </a:rPr>
              <a:t>. Elle </a:t>
            </a:r>
            <a:r>
              <a:rPr lang="en-US" sz="2800" dirty="0" err="1" smtClean="0">
                <a:solidFill>
                  <a:schemeClr val="bg1"/>
                </a:solidFill>
              </a:rPr>
              <a:t>n’aimait</a:t>
            </a:r>
            <a:r>
              <a:rPr lang="en-US" sz="2800" dirty="0" smtClean="0">
                <a:solidFill>
                  <a:schemeClr val="bg1"/>
                </a:solidFill>
              </a:rPr>
              <a:t> pas les </a:t>
            </a:r>
            <a:r>
              <a:rPr lang="en-US" sz="2800" dirty="0" err="1" smtClean="0">
                <a:solidFill>
                  <a:schemeClr val="bg1"/>
                </a:solidFill>
              </a:rPr>
              <a:t>jeunes</a:t>
            </a:r>
            <a:r>
              <a:rPr lang="en-US" sz="2800" dirty="0" smtClean="0">
                <a:solidFill>
                  <a:schemeClr val="bg1"/>
                </a:solidFill>
              </a:rPr>
              <a:t>.  Elle </a:t>
            </a:r>
            <a:r>
              <a:rPr lang="en-US" sz="2800" dirty="0" err="1" smtClean="0">
                <a:solidFill>
                  <a:schemeClr val="bg1"/>
                </a:solidFill>
              </a:rPr>
              <a:t>détestait</a:t>
            </a:r>
            <a:r>
              <a:rPr lang="en-US" sz="2800" dirty="0" smtClean="0">
                <a:solidFill>
                  <a:schemeClr val="bg1"/>
                </a:solidFill>
              </a:rPr>
              <a:t> les </a:t>
            </a:r>
            <a:r>
              <a:rPr lang="en-US" sz="2800" dirty="0" err="1" smtClean="0">
                <a:solidFill>
                  <a:schemeClr val="bg1"/>
                </a:solidFill>
              </a:rPr>
              <a:t>ados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061"/>
          <a:stretch/>
        </p:blipFill>
        <p:spPr>
          <a:xfrm>
            <a:off x="1620322" y="212103"/>
            <a:ext cx="8898804" cy="4646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338" y="4950372"/>
            <a:ext cx="10436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Mamie a </a:t>
            </a:r>
            <a:r>
              <a:rPr lang="en-US" sz="2800" dirty="0" err="1" smtClean="0">
                <a:solidFill>
                  <a:schemeClr val="bg1"/>
                </a:solidFill>
              </a:rPr>
              <a:t>pris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sa</a:t>
            </a:r>
            <a:r>
              <a:rPr lang="en-US" sz="2800" dirty="0" smtClean="0">
                <a:solidFill>
                  <a:schemeClr val="bg1"/>
                </a:solidFill>
              </a:rPr>
              <a:t> collation.  Le </a:t>
            </a:r>
            <a:r>
              <a:rPr lang="en-US" sz="2800" dirty="0" err="1" smtClean="0">
                <a:solidFill>
                  <a:schemeClr val="bg1"/>
                </a:solidFill>
              </a:rPr>
              <a:t>jeune</a:t>
            </a:r>
            <a:r>
              <a:rPr lang="en-US" sz="2800" dirty="0" smtClean="0">
                <a:solidFill>
                  <a:schemeClr val="bg1"/>
                </a:solidFill>
              </a:rPr>
              <a:t> garcon a </a:t>
            </a:r>
            <a:r>
              <a:rPr lang="en-US" sz="2800" dirty="0" err="1" smtClean="0">
                <a:solidFill>
                  <a:schemeClr val="bg1"/>
                </a:solidFill>
              </a:rPr>
              <a:t>pris</a:t>
            </a:r>
            <a:r>
              <a:rPr lang="en-US" sz="2800" dirty="0" smtClean="0">
                <a:solidFill>
                  <a:schemeClr val="bg1"/>
                </a:solidFill>
              </a:rPr>
              <a:t> un biscuit de 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3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451"/>
          <a:stretch/>
        </p:blipFill>
        <p:spPr>
          <a:xfrm>
            <a:off x="71718" y="193225"/>
            <a:ext cx="9322676" cy="4818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7405" y="945122"/>
            <a:ext cx="22071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a </a:t>
            </a:r>
            <a:r>
              <a:rPr lang="en-US" sz="2800" dirty="0" err="1" smtClean="0">
                <a:solidFill>
                  <a:schemeClr val="bg1"/>
                </a:solidFill>
              </a:rPr>
              <a:t>tiré</a:t>
            </a:r>
            <a:r>
              <a:rPr lang="en-US" sz="2800" dirty="0" smtClean="0">
                <a:solidFill>
                  <a:schemeClr val="bg1"/>
                </a:solidFill>
              </a:rPr>
              <a:t> sur les biscuits. 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n’avait</a:t>
            </a:r>
            <a:r>
              <a:rPr lang="en-US" sz="2800" dirty="0" smtClean="0">
                <a:solidFill>
                  <a:schemeClr val="bg1"/>
                </a:solidFill>
              </a:rPr>
              <a:t> pas de biscuits.  Le </a:t>
            </a:r>
            <a:r>
              <a:rPr lang="en-US" sz="2800" dirty="0" err="1" smtClean="0">
                <a:solidFill>
                  <a:schemeClr val="bg1"/>
                </a:solidFill>
              </a:rPr>
              <a:t>jeune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garcon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avait</a:t>
            </a:r>
            <a:r>
              <a:rPr lang="en-US" sz="2800" dirty="0" smtClean="0">
                <a:solidFill>
                  <a:schemeClr val="bg1"/>
                </a:solidFill>
              </a:rPr>
              <a:t> des biscuits.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558"/>
          <a:stretch/>
        </p:blipFill>
        <p:spPr>
          <a:xfrm>
            <a:off x="3334562" y="235595"/>
            <a:ext cx="8513050" cy="4614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338" y="5065986"/>
            <a:ext cx="10541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 </a:t>
            </a:r>
            <a:r>
              <a:rPr lang="en-US" sz="2800" dirty="0" err="1" smtClean="0">
                <a:solidFill>
                  <a:schemeClr val="bg1"/>
                </a:solidFill>
              </a:rPr>
              <a:t>jeune</a:t>
            </a:r>
            <a:r>
              <a:rPr lang="en-US" sz="2800" dirty="0" smtClean="0">
                <a:solidFill>
                  <a:schemeClr val="bg1"/>
                </a:solidFill>
              </a:rPr>
              <a:t> garcon a </a:t>
            </a:r>
            <a:r>
              <a:rPr lang="en-US" sz="2800" dirty="0" err="1" smtClean="0">
                <a:solidFill>
                  <a:schemeClr val="bg1"/>
                </a:solidFill>
              </a:rPr>
              <a:t>mis</a:t>
            </a:r>
            <a:r>
              <a:rPr lang="en-US" sz="2800" dirty="0" smtClean="0">
                <a:solidFill>
                  <a:schemeClr val="bg1"/>
                </a:solidFill>
              </a:rPr>
              <a:t> les biscuits sur le banc.  Mamie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furieuse</a:t>
            </a:r>
            <a:r>
              <a:rPr lang="en-US" sz="2800" dirty="0" smtClean="0">
                <a:solidFill>
                  <a:schemeClr val="bg1"/>
                </a:solidFill>
              </a:rPr>
              <a:t> encore! Que </a:t>
            </a:r>
            <a:r>
              <a:rPr lang="en-US" sz="2800" dirty="0" err="1" smtClean="0">
                <a:solidFill>
                  <a:schemeClr val="bg1"/>
                </a:solidFill>
              </a:rPr>
              <a:t>c’est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grossier</a:t>
            </a:r>
            <a:r>
              <a:rPr lang="en-US" sz="2800" dirty="0" smtClean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7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693"/>
          <a:stretch/>
        </p:blipFill>
        <p:spPr>
          <a:xfrm>
            <a:off x="1313793" y="115385"/>
            <a:ext cx="9606455" cy="5146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0317" y="5528441"/>
            <a:ext cx="1073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a </a:t>
            </a:r>
            <a:r>
              <a:rPr lang="en-US" sz="2800" dirty="0" err="1" smtClean="0">
                <a:solidFill>
                  <a:schemeClr val="bg1"/>
                </a:solidFill>
              </a:rPr>
              <a:t>crié</a:t>
            </a:r>
            <a:r>
              <a:rPr lang="en-US" sz="2800" dirty="0" smtClean="0">
                <a:solidFill>
                  <a:schemeClr val="bg1"/>
                </a:solidFill>
              </a:rPr>
              <a:t> au garcon!  Elle </a:t>
            </a:r>
            <a:r>
              <a:rPr lang="en-US" sz="2800" dirty="0" err="1" smtClean="0">
                <a:solidFill>
                  <a:schemeClr val="bg1"/>
                </a:solidFill>
              </a:rPr>
              <a:t>s’était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très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fachée</a:t>
            </a:r>
            <a:r>
              <a:rPr lang="en-US" sz="2800" dirty="0" smtClean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5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5" y="-295847"/>
            <a:ext cx="8647131" cy="4674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80706" y="1203284"/>
            <a:ext cx="26701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L’adolescent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ecoutait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musique</a:t>
            </a:r>
            <a:r>
              <a:rPr lang="en-US" sz="2800" dirty="0" smtClean="0">
                <a:solidFill>
                  <a:schemeClr val="bg1"/>
                </a:solidFill>
              </a:rPr>
              <a:t>.  Il </a:t>
            </a:r>
            <a:r>
              <a:rPr lang="en-US" sz="2800" dirty="0" err="1" smtClean="0">
                <a:solidFill>
                  <a:schemeClr val="bg1"/>
                </a:solidFill>
              </a:rPr>
              <a:t>n’entendait</a:t>
            </a:r>
            <a:r>
              <a:rPr lang="en-US" sz="2800" dirty="0" smtClean="0">
                <a:solidFill>
                  <a:schemeClr val="bg1"/>
                </a:solidFill>
              </a:rPr>
              <a:t> pas 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.  Le garcon </a:t>
            </a:r>
            <a:r>
              <a:rPr lang="en-US" sz="2800" dirty="0" err="1">
                <a:solidFill>
                  <a:schemeClr val="bg1"/>
                </a:solidFill>
              </a:rPr>
              <a:t>é</a:t>
            </a:r>
            <a:r>
              <a:rPr lang="en-US" sz="2800" dirty="0" err="1" smtClean="0">
                <a:solidFill>
                  <a:schemeClr val="bg1"/>
                </a:solidFill>
              </a:rPr>
              <a:t>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heureux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il</a:t>
            </a:r>
            <a:r>
              <a:rPr lang="en-US" sz="2800" dirty="0" smtClean="0">
                <a:solidFill>
                  <a:schemeClr val="bg1"/>
                </a:solidFill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</a:rPr>
              <a:t>souriait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5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165"/>
          <a:stretch/>
        </p:blipFill>
        <p:spPr>
          <a:xfrm>
            <a:off x="1832123" y="448913"/>
            <a:ext cx="7955060" cy="4448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2123" y="5084252"/>
            <a:ext cx="8090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L’ado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va</a:t>
            </a:r>
            <a:r>
              <a:rPr lang="en-US" sz="2800" dirty="0" smtClean="0">
                <a:solidFill>
                  <a:schemeClr val="bg1"/>
                </a:solidFill>
              </a:rPr>
              <a:t> manger le dernier biscuit!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892"/>
          <a:stretch/>
        </p:blipFill>
        <p:spPr>
          <a:xfrm>
            <a:off x="3780693" y="435477"/>
            <a:ext cx="8207382" cy="438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123" y="1238314"/>
            <a:ext cx="31124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irrité</a:t>
            </a:r>
            <a:r>
              <a:rPr lang="en-US" sz="2800" dirty="0" smtClean="0">
                <a:solidFill>
                  <a:schemeClr val="bg1"/>
                </a:solidFill>
              </a:rPr>
              <a:t> avec le garcon!  Elle a </a:t>
            </a:r>
            <a:r>
              <a:rPr lang="en-US" sz="2800" dirty="0" err="1" smtClean="0">
                <a:solidFill>
                  <a:schemeClr val="bg1"/>
                </a:solidFill>
              </a:rPr>
              <a:t>pris</a:t>
            </a:r>
            <a:r>
              <a:rPr lang="en-US" sz="2800" dirty="0" smtClean="0">
                <a:solidFill>
                  <a:schemeClr val="bg1"/>
                </a:solidFill>
              </a:rPr>
              <a:t> le dernier biscuit, le garcon a </a:t>
            </a:r>
            <a:r>
              <a:rPr lang="en-US" sz="2800" dirty="0" err="1" smtClean="0">
                <a:solidFill>
                  <a:schemeClr val="bg1"/>
                </a:solidFill>
              </a:rPr>
              <a:t>pris</a:t>
            </a:r>
            <a:r>
              <a:rPr lang="en-US" sz="2800" dirty="0" smtClean="0">
                <a:solidFill>
                  <a:schemeClr val="bg1"/>
                </a:solidFill>
              </a:rPr>
              <a:t> le dernier biscuit </a:t>
            </a:r>
            <a:r>
              <a:rPr lang="en-US" sz="2800" dirty="0" err="1" smtClean="0">
                <a:solidFill>
                  <a:schemeClr val="bg1"/>
                </a:solidFill>
              </a:rPr>
              <a:t>aussi</a:t>
            </a:r>
            <a:r>
              <a:rPr lang="en-US" sz="2800" dirty="0" smtClean="0">
                <a:solidFill>
                  <a:schemeClr val="bg1"/>
                </a:solidFill>
              </a:rPr>
              <a:t>! </a:t>
            </a:r>
            <a:r>
              <a:rPr lang="en-US" sz="2800" dirty="0" err="1" smtClean="0">
                <a:solidFill>
                  <a:schemeClr val="bg1"/>
                </a:solidFill>
              </a:rPr>
              <a:t>Ils</a:t>
            </a:r>
            <a:r>
              <a:rPr lang="en-US" sz="2800" dirty="0" smtClean="0">
                <a:solidFill>
                  <a:schemeClr val="bg1"/>
                </a:solidFill>
              </a:rPr>
              <a:t> se </a:t>
            </a:r>
            <a:r>
              <a:rPr lang="en-US" sz="2800" dirty="0" err="1" smtClean="0">
                <a:solidFill>
                  <a:schemeClr val="bg1"/>
                </a:solidFill>
              </a:rPr>
              <a:t>sont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battu</a:t>
            </a:r>
            <a:r>
              <a:rPr lang="en-US" sz="2800" dirty="0" smtClean="0">
                <a:solidFill>
                  <a:schemeClr val="bg1"/>
                </a:solidFill>
              </a:rPr>
              <a:t> pour le dernier biscuit.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casse-cro</a:t>
            </a:r>
            <a:r>
              <a:rPr lang="en-US" dirty="0" err="1">
                <a:solidFill>
                  <a:schemeClr val="bg1"/>
                </a:solidFill>
              </a:rPr>
              <a:t>û</a:t>
            </a:r>
            <a:r>
              <a:rPr lang="en-US" dirty="0" err="1" smtClean="0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04" y="1447550"/>
            <a:ext cx="1838605" cy="2443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27" y="4139347"/>
            <a:ext cx="1893514" cy="24676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9308" y="2171325"/>
            <a:ext cx="44149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grand-</a:t>
            </a:r>
            <a:r>
              <a:rPr lang="en-US" dirty="0" err="1" smtClean="0"/>
              <a:t>mère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La grand-</a:t>
            </a:r>
            <a:r>
              <a:rPr lang="en-US" dirty="0" err="1" smtClean="0"/>
              <a:t>mère</a:t>
            </a:r>
            <a:r>
              <a:rPr lang="en-US" dirty="0" smtClean="0"/>
              <a:t> </a:t>
            </a:r>
            <a:r>
              <a:rPr lang="en-US" dirty="0" err="1" smtClean="0"/>
              <a:t>était</a:t>
            </a:r>
            <a:r>
              <a:rPr lang="en-US" dirty="0" smtClean="0"/>
              <a:t> </a:t>
            </a:r>
            <a:r>
              <a:rPr lang="en-US" dirty="0" err="1" smtClean="0"/>
              <a:t>très</a:t>
            </a:r>
            <a:r>
              <a:rPr lang="en-US" dirty="0" smtClean="0"/>
              <a:t> </a:t>
            </a:r>
            <a:r>
              <a:rPr lang="en-US" dirty="0" err="1" smtClean="0"/>
              <a:t>fachée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Elle </a:t>
            </a:r>
            <a:r>
              <a:rPr lang="en-US" dirty="0" err="1"/>
              <a:t>était</a:t>
            </a:r>
            <a:r>
              <a:rPr lang="en-US" dirty="0" smtClean="0"/>
              <a:t> </a:t>
            </a:r>
            <a:r>
              <a:rPr lang="en-US" dirty="0" err="1" smtClean="0"/>
              <a:t>furieuse</a:t>
            </a:r>
            <a:r>
              <a:rPr lang="en-US" dirty="0" smtClean="0"/>
              <a:t>,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/>
              <a:t>était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colère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69342" y="4243649"/>
            <a:ext cx="64470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La grand-</a:t>
            </a:r>
            <a:r>
              <a:rPr lang="en-US" dirty="0" err="1"/>
              <a:t>mère</a:t>
            </a:r>
            <a:r>
              <a:rPr lang="en-US" dirty="0"/>
              <a:t> </a:t>
            </a:r>
            <a:r>
              <a:rPr lang="en-US" dirty="0" err="1"/>
              <a:t>était</a:t>
            </a:r>
            <a:r>
              <a:rPr lang="en-US" dirty="0"/>
              <a:t> </a:t>
            </a:r>
            <a:r>
              <a:rPr lang="en-US" dirty="0" err="1" smtClean="0"/>
              <a:t>très</a:t>
            </a:r>
            <a:r>
              <a:rPr lang="en-US" dirty="0" smtClean="0"/>
              <a:t> </a:t>
            </a:r>
            <a:r>
              <a:rPr lang="en-US" dirty="0" err="1" smtClean="0"/>
              <a:t>contente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lle </a:t>
            </a:r>
            <a:r>
              <a:rPr lang="en-US" dirty="0" err="1" smtClean="0"/>
              <a:t>était</a:t>
            </a:r>
            <a:r>
              <a:rPr lang="en-US" dirty="0" smtClean="0"/>
              <a:t> </a:t>
            </a:r>
            <a:r>
              <a:rPr lang="en-US" dirty="0" err="1" smtClean="0"/>
              <a:t>heureuse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Est-</a:t>
            </a:r>
            <a:r>
              <a:rPr lang="en-US" dirty="0" err="1" smtClean="0"/>
              <a:t>ce</a:t>
            </a:r>
            <a:r>
              <a:rPr lang="en-US" dirty="0" smtClean="0"/>
              <a:t> que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/>
              <a:t>ê</a:t>
            </a:r>
            <a:r>
              <a:rPr lang="en-US" dirty="0" err="1" smtClean="0"/>
              <a:t>tes</a:t>
            </a:r>
            <a:r>
              <a:rPr lang="en-US" dirty="0" smtClean="0"/>
              <a:t> </a:t>
            </a:r>
            <a:r>
              <a:rPr lang="en-US" dirty="0" err="1" smtClean="0"/>
              <a:t>fachés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contents?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92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933"/>
          <a:stretch/>
        </p:blipFill>
        <p:spPr>
          <a:xfrm>
            <a:off x="2283836" y="947613"/>
            <a:ext cx="7562850" cy="4072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7972" y="5020235"/>
            <a:ext cx="9921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 garcon a </a:t>
            </a:r>
            <a:r>
              <a:rPr lang="en-US" sz="2800" dirty="0" err="1" smtClean="0">
                <a:solidFill>
                  <a:schemeClr val="bg1"/>
                </a:solidFill>
              </a:rPr>
              <a:t>cassé</a:t>
            </a:r>
            <a:r>
              <a:rPr lang="en-US" sz="2800" dirty="0" smtClean="0">
                <a:solidFill>
                  <a:schemeClr val="bg1"/>
                </a:solidFill>
              </a:rPr>
              <a:t> le dernier biscuit. Il a </a:t>
            </a:r>
            <a:r>
              <a:rPr lang="en-US" sz="2800" dirty="0" err="1" smtClean="0">
                <a:solidFill>
                  <a:schemeClr val="bg1"/>
                </a:solidFill>
              </a:rPr>
              <a:t>donné</a:t>
            </a:r>
            <a:r>
              <a:rPr lang="en-US" sz="2800" dirty="0" smtClean="0">
                <a:solidFill>
                  <a:schemeClr val="bg1"/>
                </a:solidFill>
              </a:rPr>
              <a:t> un petit </a:t>
            </a:r>
            <a:r>
              <a:rPr lang="en-US" sz="2800" dirty="0" err="1" smtClean="0">
                <a:solidFill>
                  <a:schemeClr val="bg1"/>
                </a:solidFill>
              </a:rPr>
              <a:t>morceau</a:t>
            </a:r>
            <a:r>
              <a:rPr lang="en-US" sz="2800" dirty="0" smtClean="0">
                <a:solidFill>
                  <a:schemeClr val="bg1"/>
                </a:solidFill>
              </a:rPr>
              <a:t> à 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. Il a </a:t>
            </a:r>
            <a:r>
              <a:rPr lang="en-US" sz="2800" dirty="0" err="1" smtClean="0">
                <a:solidFill>
                  <a:schemeClr val="bg1"/>
                </a:solidFill>
              </a:rPr>
              <a:t>mangé</a:t>
            </a:r>
            <a:r>
              <a:rPr lang="en-US" sz="2800" dirty="0" smtClean="0">
                <a:solidFill>
                  <a:schemeClr val="bg1"/>
                </a:solidFill>
              </a:rPr>
              <a:t> un petit </a:t>
            </a:r>
            <a:r>
              <a:rPr lang="en-US" sz="2800" dirty="0" err="1" smtClean="0">
                <a:solidFill>
                  <a:schemeClr val="bg1"/>
                </a:solidFill>
              </a:rPr>
              <a:t>morceau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aussi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0" y="18520"/>
            <a:ext cx="9190475" cy="5077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786" y="5234152"/>
            <a:ext cx="10678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se </a:t>
            </a:r>
            <a:r>
              <a:rPr lang="en-US" sz="2800" dirty="0" err="1" smtClean="0">
                <a:solidFill>
                  <a:schemeClr val="bg1"/>
                </a:solidFill>
              </a:rPr>
              <a:t>fachait</a:t>
            </a:r>
            <a:r>
              <a:rPr lang="en-US" sz="2800" dirty="0" smtClean="0">
                <a:solidFill>
                  <a:schemeClr val="bg1"/>
                </a:solidFill>
              </a:rPr>
              <a:t> encore.  Le garcon a </a:t>
            </a:r>
            <a:r>
              <a:rPr lang="en-US" sz="2800" dirty="0" err="1" smtClean="0">
                <a:solidFill>
                  <a:schemeClr val="bg1"/>
                </a:solidFill>
              </a:rPr>
              <a:t>mangé</a:t>
            </a:r>
            <a:r>
              <a:rPr lang="en-US" sz="2800" dirty="0" smtClean="0">
                <a:solidFill>
                  <a:schemeClr val="bg1"/>
                </a:solidFill>
              </a:rPr>
              <a:t> un petit </a:t>
            </a:r>
            <a:r>
              <a:rPr lang="en-US" sz="2800" dirty="0" err="1" smtClean="0">
                <a:solidFill>
                  <a:schemeClr val="bg1"/>
                </a:solidFill>
              </a:rPr>
              <a:t>morceau</a:t>
            </a:r>
            <a:r>
              <a:rPr lang="en-US" sz="2800" dirty="0" smtClean="0">
                <a:solidFill>
                  <a:schemeClr val="bg1"/>
                </a:solidFill>
              </a:rPr>
              <a:t> de biscuit.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9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627"/>
          <a:stretch/>
        </p:blipFill>
        <p:spPr>
          <a:xfrm>
            <a:off x="0" y="126124"/>
            <a:ext cx="9363996" cy="5423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68287" y="893379"/>
            <a:ext cx="24413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est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parti</a:t>
            </a:r>
            <a:r>
              <a:rPr lang="en-US" sz="2800" dirty="0" smtClean="0">
                <a:solidFill>
                  <a:schemeClr val="bg1"/>
                </a:solidFill>
              </a:rPr>
              <a:t> pour le train.  Elle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encore </a:t>
            </a:r>
            <a:r>
              <a:rPr lang="en-US" sz="2800" dirty="0" err="1" smtClean="0">
                <a:solidFill>
                  <a:schemeClr val="bg1"/>
                </a:solidFill>
              </a:rPr>
              <a:t>furieuse</a:t>
            </a:r>
            <a:r>
              <a:rPr lang="en-US" sz="2800" dirty="0" smtClean="0">
                <a:solidFill>
                  <a:schemeClr val="bg1"/>
                </a:solidFill>
              </a:rPr>
              <a:t> avec </a:t>
            </a:r>
            <a:r>
              <a:rPr lang="en-US" sz="2800" dirty="0" err="1" smtClean="0">
                <a:solidFill>
                  <a:schemeClr val="bg1"/>
                </a:solidFill>
              </a:rPr>
              <a:t>l’adolescent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6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23" y="0"/>
            <a:ext cx="9288801" cy="5540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540" y="5638800"/>
            <a:ext cx="10343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Mamie </a:t>
            </a:r>
            <a:r>
              <a:rPr lang="en-US" sz="2800" dirty="0" err="1" smtClean="0">
                <a:solidFill>
                  <a:schemeClr val="bg1"/>
                </a:solidFill>
              </a:rPr>
              <a:t>est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montée</a:t>
            </a:r>
            <a:r>
              <a:rPr lang="en-US" sz="2800" dirty="0" smtClean="0">
                <a:solidFill>
                  <a:schemeClr val="bg1"/>
                </a:solidFill>
              </a:rPr>
              <a:t> sur le train.  Elle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exaspéré</a:t>
            </a:r>
            <a:r>
              <a:rPr lang="en-US" sz="2800" dirty="0" smtClean="0">
                <a:solidFill>
                  <a:schemeClr val="bg1"/>
                </a:solidFill>
              </a:rPr>
              <a:t>!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859"/>
          <a:stretch/>
        </p:blipFill>
        <p:spPr>
          <a:xfrm>
            <a:off x="532743" y="485939"/>
            <a:ext cx="9189326" cy="4901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214" y="5480635"/>
            <a:ext cx="10783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s’est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assise</a:t>
            </a:r>
            <a:r>
              <a:rPr lang="en-US" sz="2800" dirty="0" smtClean="0">
                <a:solidFill>
                  <a:schemeClr val="bg1"/>
                </a:solidFill>
              </a:rPr>
              <a:t> sur le train.  Elle a </a:t>
            </a:r>
            <a:r>
              <a:rPr lang="en-US" sz="2800" dirty="0" err="1" smtClean="0">
                <a:solidFill>
                  <a:schemeClr val="bg1"/>
                </a:solidFill>
              </a:rPr>
              <a:t>regardé</a:t>
            </a:r>
            <a:r>
              <a:rPr lang="en-US" sz="2800" dirty="0" smtClean="0">
                <a:solidFill>
                  <a:schemeClr val="bg1"/>
                </a:solidFill>
              </a:rPr>
              <a:t> par la </a:t>
            </a:r>
            <a:r>
              <a:rPr lang="en-US" sz="2800" dirty="0" err="1" smtClean="0">
                <a:solidFill>
                  <a:schemeClr val="bg1"/>
                </a:solidFill>
              </a:rPr>
              <a:t>fenêtre</a:t>
            </a:r>
            <a:r>
              <a:rPr lang="en-US" sz="2800" dirty="0" smtClean="0">
                <a:solidFill>
                  <a:schemeClr val="bg1"/>
                </a:solidFill>
              </a:rPr>
              <a:t>.  Elle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encore </a:t>
            </a:r>
            <a:r>
              <a:rPr lang="en-US" sz="2800" dirty="0" err="1" smtClean="0">
                <a:solidFill>
                  <a:schemeClr val="bg1"/>
                </a:solidFill>
              </a:rPr>
              <a:t>folle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furieuse</a:t>
            </a:r>
            <a:r>
              <a:rPr lang="en-US" sz="2800" dirty="0" smtClean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6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4" y="203755"/>
            <a:ext cx="8459086" cy="4573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1752" y="1408386"/>
            <a:ext cx="26906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L’adolescent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 fait un </a:t>
            </a:r>
            <a:r>
              <a:rPr lang="en-US" sz="2800" dirty="0" err="1" smtClean="0">
                <a:solidFill>
                  <a:schemeClr val="bg1"/>
                </a:solidFill>
              </a:rPr>
              <a:t>signe</a:t>
            </a:r>
            <a:r>
              <a:rPr lang="en-US" sz="2800" dirty="0" smtClean="0">
                <a:solidFill>
                  <a:schemeClr val="bg1"/>
                </a:solidFill>
              </a:rPr>
              <a:t> de la main </a:t>
            </a:r>
            <a:r>
              <a:rPr lang="en-US" sz="2800" dirty="0">
                <a:solidFill>
                  <a:schemeClr val="bg1"/>
                </a:solidFill>
              </a:rPr>
              <a:t>pour dire au revoir à </a:t>
            </a:r>
            <a:r>
              <a:rPr lang="en-US" sz="2800" dirty="0" smtClean="0">
                <a:solidFill>
                  <a:schemeClr val="bg1"/>
                </a:solidFill>
              </a:rPr>
              <a:t>la grand-</a:t>
            </a:r>
            <a:r>
              <a:rPr lang="en-US" sz="2800" dirty="0" err="1" smtClean="0">
                <a:solidFill>
                  <a:schemeClr val="bg1"/>
                </a:solidFill>
              </a:rPr>
              <a:t>mère</a:t>
            </a:r>
            <a:r>
              <a:rPr lang="en-US" sz="2800" dirty="0" smtClean="0">
                <a:solidFill>
                  <a:schemeClr val="bg1"/>
                </a:solidFill>
              </a:rPr>
              <a:t>.  Le garcon </a:t>
            </a:r>
            <a:r>
              <a:rPr lang="en-US" sz="2800" dirty="0" err="1" smtClean="0">
                <a:solidFill>
                  <a:schemeClr val="bg1"/>
                </a:solidFill>
              </a:rPr>
              <a:t>était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assez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sympa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MX" sz="2400" u="sng" dirty="0">
                <a:solidFill>
                  <a:schemeClr val="bg1"/>
                </a:solidFill>
                <a:hlinkClick r:id="rId2"/>
              </a:rPr>
              <a:t>https://www.youtube.com/watch?v=38y_1EWIE9I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85" y="614954"/>
            <a:ext cx="77057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casse-cro</a:t>
            </a:r>
            <a:r>
              <a:rPr lang="en-US" dirty="0" err="1">
                <a:solidFill>
                  <a:schemeClr val="bg1"/>
                </a:solidFill>
              </a:rPr>
              <a:t>û</a:t>
            </a:r>
            <a:r>
              <a:rPr lang="en-US" dirty="0" err="1" smtClean="0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6" y="1760194"/>
            <a:ext cx="2040311" cy="1745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9" y="4372811"/>
            <a:ext cx="3357563" cy="1824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85" y="1565213"/>
            <a:ext cx="3155857" cy="1825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6887" y="2346672"/>
            <a:ext cx="48494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garcon </a:t>
            </a:r>
            <a:r>
              <a:rPr lang="en-US" dirty="0" err="1" smtClean="0"/>
              <a:t>donnait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un coup de pied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ballon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Est-</a:t>
            </a:r>
            <a:r>
              <a:rPr lang="en-US" dirty="0" err="1" smtClean="0"/>
              <a:t>ce</a:t>
            </a:r>
            <a:r>
              <a:rPr lang="en-US" dirty="0" smtClean="0"/>
              <a:t> que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donniez</a:t>
            </a:r>
            <a:r>
              <a:rPr lang="en-US" dirty="0" smtClean="0"/>
              <a:t> un coup de pied</a:t>
            </a:r>
          </a:p>
          <a:p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quelque</a:t>
            </a:r>
            <a:r>
              <a:rPr lang="en-US" dirty="0" smtClean="0"/>
              <a:t> chose?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08612" y="4616491"/>
            <a:ext cx="30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garcon </a:t>
            </a:r>
            <a:r>
              <a:rPr lang="en-US" dirty="0" err="1" smtClean="0"/>
              <a:t>poussait</a:t>
            </a:r>
            <a:r>
              <a:rPr lang="en-US" dirty="0" smtClean="0"/>
              <a:t> la </a:t>
            </a:r>
            <a:r>
              <a:rPr lang="en-US" dirty="0" err="1" smtClean="0"/>
              <a:t>fille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71885" y="3797487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L’homme</a:t>
            </a:r>
            <a:r>
              <a:rPr lang="en-US" dirty="0" smtClean="0"/>
              <a:t> </a:t>
            </a:r>
            <a:r>
              <a:rPr lang="en-US" dirty="0" err="1" smtClean="0"/>
              <a:t>poussait</a:t>
            </a:r>
            <a:r>
              <a:rPr lang="en-US" dirty="0" smtClean="0"/>
              <a:t> la </a:t>
            </a:r>
            <a:r>
              <a:rPr lang="en-US" dirty="0" err="1" smtClean="0"/>
              <a:t>voiture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95483" y="5408982"/>
            <a:ext cx="783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Est-que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poussiez</a:t>
            </a:r>
            <a:r>
              <a:rPr lang="en-US" dirty="0" smtClean="0"/>
              <a:t> </a:t>
            </a:r>
            <a:r>
              <a:rPr lang="en-US" dirty="0" err="1" smtClean="0"/>
              <a:t>quelque</a:t>
            </a:r>
            <a:r>
              <a:rPr lang="en-US" dirty="0" smtClean="0"/>
              <a:t> chose?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voiture</a:t>
            </a:r>
            <a:r>
              <a:rPr lang="en-US" dirty="0" smtClean="0"/>
              <a:t>?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personne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24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casse-cro</a:t>
            </a:r>
            <a:r>
              <a:rPr lang="en-US" dirty="0" err="1">
                <a:solidFill>
                  <a:schemeClr val="bg1"/>
                </a:solidFill>
              </a:rPr>
              <a:t>û</a:t>
            </a:r>
            <a:r>
              <a:rPr lang="en-US" dirty="0" err="1" smtClean="0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54" y="2109035"/>
            <a:ext cx="2344528" cy="17894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2" y="4326876"/>
            <a:ext cx="2831726" cy="2469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2730" y="2449756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chat </a:t>
            </a:r>
            <a:r>
              <a:rPr lang="en-US" dirty="0" err="1" smtClean="0"/>
              <a:t>s’asseyait</a:t>
            </a:r>
            <a:r>
              <a:rPr lang="en-US" dirty="0" smtClean="0"/>
              <a:t> sur le banc.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48838" y="4696617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Les grands-parents </a:t>
            </a:r>
            <a:r>
              <a:rPr lang="en-US" dirty="0" err="1" smtClean="0"/>
              <a:t>s’asseyaient</a:t>
            </a:r>
            <a:r>
              <a:rPr lang="en-US" dirty="0" smtClean="0"/>
              <a:t> </a:t>
            </a:r>
            <a:r>
              <a:rPr lang="en-US" dirty="0"/>
              <a:t>sur le </a:t>
            </a:r>
            <a:r>
              <a:rPr lang="en-US" dirty="0" smtClean="0"/>
              <a:t>banc.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48838" y="5835073"/>
            <a:ext cx="4951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Est-</a:t>
            </a:r>
            <a:r>
              <a:rPr lang="en-US" dirty="0" err="1" smtClean="0"/>
              <a:t>ce</a:t>
            </a:r>
            <a:r>
              <a:rPr lang="en-US" dirty="0" smtClean="0"/>
              <a:t> que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asseyiez</a:t>
            </a:r>
            <a:r>
              <a:rPr lang="en-US" dirty="0" smtClean="0"/>
              <a:t> </a:t>
            </a:r>
            <a:r>
              <a:rPr lang="en-US" dirty="0"/>
              <a:t>sur </a:t>
            </a:r>
            <a:r>
              <a:rPr lang="en-US" dirty="0" smtClean="0"/>
              <a:t>un banc?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3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casse-cro</a:t>
            </a:r>
            <a:r>
              <a:rPr lang="en-US" dirty="0" err="1">
                <a:solidFill>
                  <a:schemeClr val="bg1"/>
                </a:solidFill>
              </a:rPr>
              <a:t>û</a:t>
            </a:r>
            <a:r>
              <a:rPr lang="en-US" dirty="0" err="1" smtClean="0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1" y="2578320"/>
            <a:ext cx="2671122" cy="25186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60" y="2655871"/>
            <a:ext cx="4878762" cy="2187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635" y="5448809"/>
            <a:ext cx="525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garcon </a:t>
            </a:r>
            <a:r>
              <a:rPr lang="en-US" dirty="0" err="1" smtClean="0"/>
              <a:t>partagait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sucette</a:t>
            </a:r>
            <a:r>
              <a:rPr lang="en-US" dirty="0" smtClean="0"/>
              <a:t> avec la </a:t>
            </a:r>
            <a:r>
              <a:rPr lang="en-US" dirty="0" err="1" smtClean="0"/>
              <a:t>fille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65576" y="5448809"/>
            <a:ext cx="361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jeunes</a:t>
            </a:r>
            <a:r>
              <a:rPr lang="en-US" dirty="0" smtClean="0"/>
              <a:t> ne </a:t>
            </a:r>
            <a:r>
              <a:rPr lang="en-US" dirty="0" err="1" smtClean="0"/>
              <a:t>partagaient</a:t>
            </a:r>
            <a:r>
              <a:rPr lang="en-US" dirty="0" smtClean="0"/>
              <a:t> pas.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70545" y="6170019"/>
            <a:ext cx="437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Est-que </a:t>
            </a:r>
            <a:r>
              <a:rPr lang="en-US" dirty="0" err="1" smtClean="0"/>
              <a:t>vous</a:t>
            </a:r>
            <a:r>
              <a:rPr lang="en-US" dirty="0"/>
              <a:t> </a:t>
            </a:r>
            <a:r>
              <a:rPr lang="en-US" dirty="0" err="1" smtClean="0"/>
              <a:t>aimiez</a:t>
            </a:r>
            <a:r>
              <a:rPr lang="en-US" dirty="0" smtClean="0"/>
              <a:t> </a:t>
            </a:r>
            <a:r>
              <a:rPr lang="en-US" dirty="0" err="1" smtClean="0"/>
              <a:t>partager</a:t>
            </a:r>
            <a:r>
              <a:rPr lang="en-US" dirty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pas?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40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casse-cro</a:t>
            </a:r>
            <a:r>
              <a:rPr lang="en-US" dirty="0" err="1">
                <a:solidFill>
                  <a:schemeClr val="bg1"/>
                </a:solidFill>
              </a:rPr>
              <a:t>û</a:t>
            </a:r>
            <a:r>
              <a:rPr lang="en-US" dirty="0" err="1" smtClean="0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614" y="5133457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 y a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fille</a:t>
            </a:r>
            <a:r>
              <a:rPr lang="en-US" dirty="0" smtClean="0"/>
              <a:t>,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adolescente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48853" y="4325609"/>
            <a:ext cx="315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 y a d</a:t>
            </a:r>
            <a:r>
              <a:rPr lang="en-US" dirty="0" smtClean="0"/>
              <a:t>es </a:t>
            </a:r>
            <a:r>
              <a:rPr lang="en-US" dirty="0" err="1" smtClean="0"/>
              <a:t>jeunes</a:t>
            </a:r>
            <a:r>
              <a:rPr lang="en-US" dirty="0" smtClean="0"/>
              <a:t>, des </a:t>
            </a:r>
            <a:r>
              <a:rPr lang="en-US" dirty="0" err="1" smtClean="0"/>
              <a:t>ados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88285" y="4948791"/>
            <a:ext cx="427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 y a un garcon,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un adolescent.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27" y="1582978"/>
            <a:ext cx="2197599" cy="2474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564" y="1914999"/>
            <a:ext cx="1426576" cy="2894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65" y="2317072"/>
            <a:ext cx="1800753" cy="26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4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Attaque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casse-cro</a:t>
            </a:r>
            <a:r>
              <a:rPr lang="en-US" dirty="0" err="1">
                <a:solidFill>
                  <a:schemeClr val="bg1"/>
                </a:solidFill>
              </a:rPr>
              <a:t>û</a:t>
            </a:r>
            <a:r>
              <a:rPr lang="en-US" dirty="0" err="1" smtClean="0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1555126"/>
            <a:ext cx="1810537" cy="1752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96" y="3730324"/>
            <a:ext cx="3162581" cy="2674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4847" y="2431426"/>
            <a:ext cx="5788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garcon </a:t>
            </a:r>
            <a:r>
              <a:rPr lang="en-US" dirty="0" err="1" smtClean="0"/>
              <a:t>entendait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ecoutiez</a:t>
            </a:r>
            <a:r>
              <a:rPr lang="en-US" dirty="0" smtClean="0"/>
              <a:t> les profs? 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entendiez</a:t>
            </a:r>
            <a:r>
              <a:rPr lang="en-US" dirty="0" smtClean="0"/>
              <a:t> les profs?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76164" y="4984377"/>
            <a:ext cx="7915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jeunes</a:t>
            </a:r>
            <a:r>
              <a:rPr lang="en-US" dirty="0" smtClean="0"/>
              <a:t> </a:t>
            </a:r>
            <a:r>
              <a:rPr lang="en-US" dirty="0" err="1" smtClean="0"/>
              <a:t>n’entendaient</a:t>
            </a:r>
            <a:r>
              <a:rPr lang="en-US" dirty="0" smtClean="0"/>
              <a:t> pas.</a:t>
            </a:r>
          </a:p>
          <a:p>
            <a:endParaRPr lang="en-US" dirty="0"/>
          </a:p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n’ecoutiez</a:t>
            </a:r>
            <a:r>
              <a:rPr lang="en-US" dirty="0" smtClean="0"/>
              <a:t> pas les parents?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n’entendiez</a:t>
            </a:r>
            <a:r>
              <a:rPr lang="en-US" dirty="0" smtClean="0"/>
              <a:t> pas les parents?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219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1133</TotalTime>
  <Words>963</Words>
  <Application>Microsoft Office PowerPoint</Application>
  <PresentationFormat>Widescreen</PresentationFormat>
  <Paragraphs>101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Century Gothic</vt:lpstr>
      <vt:lpstr>Wingdings 3</vt:lpstr>
      <vt:lpstr>Ion Boardroom</vt:lpstr>
      <vt:lpstr>Attaque de casse-croûte </vt:lpstr>
      <vt:lpstr>Attaque de casse-croûte </vt:lpstr>
      <vt:lpstr>Attaque de casse-croûte </vt:lpstr>
      <vt:lpstr>Attaque de casse-croûte </vt:lpstr>
      <vt:lpstr>Attaque de casse-croûte </vt:lpstr>
      <vt:lpstr>Attaque de casse-croûte </vt:lpstr>
      <vt:lpstr>Attaque de casse-croûte </vt:lpstr>
      <vt:lpstr>Attaque de casse-croûte </vt:lpstr>
      <vt:lpstr>Attaque de casse-croûte </vt:lpstr>
      <vt:lpstr>Attaque de casse-croûte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Sidney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PowerPoint Presentation</dc:title>
  <dc:creator>Peggy Strupp</dc:creator>
  <cp:lastModifiedBy>Nicole Franklin</cp:lastModifiedBy>
  <cp:revision>95</cp:revision>
  <dcterms:created xsi:type="dcterms:W3CDTF">2018-04-05T16:17:36Z</dcterms:created>
  <dcterms:modified xsi:type="dcterms:W3CDTF">2018-05-02T21:24:00Z</dcterms:modified>
</cp:coreProperties>
</file>